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9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57" r:id="rId11"/>
    <p:sldId id="270" r:id="rId12"/>
    <p:sldId id="278" r:id="rId13"/>
    <p:sldId id="287" r:id="rId14"/>
    <p:sldId id="279" r:id="rId15"/>
    <p:sldId id="288" r:id="rId16"/>
    <p:sldId id="271" r:id="rId17"/>
    <p:sldId id="289" r:id="rId18"/>
    <p:sldId id="269" r:id="rId19"/>
    <p:sldId id="290" r:id="rId20"/>
    <p:sldId id="268" r:id="rId2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CCFFFF"/>
    <a:srgbClr val="C8FEA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808B69-1B33-4383-A1D3-E0647210C9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840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 smtClean="0"/>
              <a:t>EuroMPM</a:t>
            </a:r>
            <a:r>
              <a:rPr lang="de-DE" dirty="0" smtClean="0"/>
              <a:t> Project Organisation 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C373A-04A1-47F9-8DE5-8FAE3B0195BD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 smtClean="0"/>
              <a:t>EuroMPM</a:t>
            </a:r>
            <a:r>
              <a:rPr lang="de-DE" dirty="0" smtClean="0"/>
              <a:t> Project Organisation 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1191A-B222-40AB-B05E-CF192947B09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err="1" smtClean="0"/>
              <a:t>EuroMPM</a:t>
            </a:r>
            <a:r>
              <a:rPr lang="de-DE" dirty="0" smtClean="0"/>
              <a:t> Project Organisation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AB702-8FE9-4BC9-90C7-92585D99790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err="1" smtClean="0"/>
              <a:t>EuroMPM</a:t>
            </a:r>
            <a:r>
              <a:rPr lang="de-DE" dirty="0" smtClean="0"/>
              <a:t> Project Organisation 1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39E5AC2-2750-484F-8FA9-04EC19EE58E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de-DE" dirty="0" err="1" smtClean="0"/>
              <a:t>EuroMPM</a:t>
            </a:r>
            <a:r>
              <a:rPr lang="de-DE" dirty="0" smtClean="0"/>
              <a:t> Project Organisation 1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D60E4A-C060-49A0-8682-458BE82BAC3F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1031" name="Picture 7" descr="Eurompm-dreif_aus_sv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50" y="333375"/>
            <a:ext cx="19431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60" r:id="rId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3103984" cy="476250"/>
          </a:xfrm>
        </p:spPr>
        <p:txBody>
          <a:bodyPr/>
          <a:lstStyle/>
          <a:p>
            <a:r>
              <a:rPr lang="de-DE" dirty="0" err="1"/>
              <a:t>EuroMPM</a:t>
            </a:r>
            <a:r>
              <a:rPr lang="de-DE" dirty="0"/>
              <a:t> Project Organisation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75C5A-7486-465E-8A9D-0EC0A9D4DC34}" type="slidenum">
              <a:rPr lang="de-DE"/>
              <a:pPr/>
              <a:t>1</a:t>
            </a:fld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rgbClr val="C8FEA0"/>
          </a:solidFill>
        </p:spPr>
        <p:txBody>
          <a:bodyPr/>
          <a:lstStyle/>
          <a:p>
            <a:r>
              <a:rPr lang="de-DE" dirty="0"/>
              <a:t>Project </a:t>
            </a:r>
            <a:r>
              <a:rPr lang="de-DE" dirty="0" smtClean="0"/>
              <a:t>Organisation 1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buNone/>
            </a:pPr>
            <a:r>
              <a:rPr lang="de-DE" dirty="0"/>
              <a:t>Peter J. A. Reusch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156-3D59-49C0-A398-2939ACAB5E7A}" type="slidenum">
              <a:rPr lang="de-DE"/>
              <a:pPr/>
              <a:t>10</a:t>
            </a:fld>
            <a:endParaRPr lang="de-DE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113" y="1181100"/>
            <a:ext cx="810577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CF5CA-4422-4EE1-B4BC-F4C3296C0C57}" type="slidenum">
              <a:rPr lang="de-DE"/>
              <a:pPr/>
              <a:t>11</a:t>
            </a:fld>
            <a:endParaRPr lang="de-DE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836613"/>
            <a:ext cx="8229600" cy="6334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Company ABC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5329" cy="244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5329" cy="2447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2533" name="_s22533"/>
            <p:cNvCxnSpPr>
              <a:cxnSpLocks noChangeShapeType="1"/>
              <a:stCxn id="27" idx="3"/>
              <a:endCxn id="22" idx="2"/>
            </p:cNvCxnSpPr>
            <p:nvPr/>
          </p:nvCxnSpPr>
          <p:spPr bwMode="auto">
            <a:xfrm flipV="1">
              <a:off x="5025" y="1718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4" name="_s22534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5025" y="1718"/>
              <a:ext cx="145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5" name="_s22535"/>
            <p:cNvCxnSpPr>
              <a:cxnSpLocks noChangeShapeType="1"/>
              <a:stCxn id="25" idx="1"/>
              <a:endCxn id="9" idx="2"/>
            </p:cNvCxnSpPr>
            <p:nvPr/>
          </p:nvCxnSpPr>
          <p:spPr bwMode="auto">
            <a:xfrm rot="10800000">
              <a:off x="3008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6" name="_s22536"/>
            <p:cNvCxnSpPr>
              <a:cxnSpLocks noChangeShapeType="1"/>
              <a:stCxn id="24" idx="3"/>
              <a:endCxn id="22" idx="2"/>
            </p:cNvCxnSpPr>
            <p:nvPr/>
          </p:nvCxnSpPr>
          <p:spPr bwMode="auto">
            <a:xfrm flipV="1">
              <a:off x="5025" y="1718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7" name="_s22537"/>
            <p:cNvCxnSpPr>
              <a:cxnSpLocks noChangeShapeType="1"/>
              <a:stCxn id="23" idx="3"/>
              <a:endCxn id="22" idx="2"/>
            </p:cNvCxnSpPr>
            <p:nvPr/>
          </p:nvCxnSpPr>
          <p:spPr bwMode="auto">
            <a:xfrm flipV="1">
              <a:off x="5025" y="1718"/>
              <a:ext cx="145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8" name="_s22538"/>
            <p:cNvCxnSpPr>
              <a:cxnSpLocks noChangeShapeType="1"/>
              <a:stCxn id="22" idx="0"/>
              <a:endCxn id="4" idx="2"/>
            </p:cNvCxnSpPr>
            <p:nvPr/>
          </p:nvCxnSpPr>
          <p:spPr bwMode="auto">
            <a:xfrm rot="5400000" flipH="1">
              <a:off x="3981" y="242"/>
              <a:ext cx="144" cy="2234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39" name="_s22539"/>
            <p:cNvCxnSpPr>
              <a:cxnSpLocks noChangeShapeType="1"/>
              <a:stCxn id="21" idx="0"/>
              <a:endCxn id="4" idx="2"/>
            </p:cNvCxnSpPr>
            <p:nvPr/>
          </p:nvCxnSpPr>
          <p:spPr bwMode="auto">
            <a:xfrm rot="5400000" flipH="1">
              <a:off x="340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0" name="_s22540"/>
            <p:cNvCxnSpPr>
              <a:cxnSpLocks noChangeShapeType="1"/>
              <a:stCxn id="20" idx="1"/>
              <a:endCxn id="8" idx="2"/>
            </p:cNvCxnSpPr>
            <p:nvPr/>
          </p:nvCxnSpPr>
          <p:spPr bwMode="auto">
            <a:xfrm rot="10800000">
              <a:off x="1856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1" name="_s22541"/>
            <p:cNvCxnSpPr>
              <a:cxnSpLocks noChangeShapeType="1"/>
              <a:stCxn id="19" idx="1"/>
              <a:endCxn id="7" idx="2"/>
            </p:cNvCxnSpPr>
            <p:nvPr/>
          </p:nvCxnSpPr>
          <p:spPr bwMode="auto">
            <a:xfrm rot="10800000">
              <a:off x="704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2" name="_s22542"/>
            <p:cNvCxnSpPr>
              <a:cxnSpLocks noChangeShapeType="1"/>
              <a:stCxn id="18" idx="1"/>
              <a:endCxn id="9" idx="2"/>
            </p:cNvCxnSpPr>
            <p:nvPr/>
          </p:nvCxnSpPr>
          <p:spPr bwMode="auto">
            <a:xfrm rot="10800000">
              <a:off x="3008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3" name="_s22543"/>
            <p:cNvCxnSpPr>
              <a:cxnSpLocks noChangeShapeType="1"/>
              <a:stCxn id="17" idx="1"/>
              <a:endCxn id="9" idx="2"/>
            </p:cNvCxnSpPr>
            <p:nvPr/>
          </p:nvCxnSpPr>
          <p:spPr bwMode="auto">
            <a:xfrm rot="10800000">
              <a:off x="3008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4" name="_s22544"/>
            <p:cNvCxnSpPr>
              <a:cxnSpLocks noChangeShapeType="1"/>
              <a:stCxn id="16" idx="1"/>
              <a:endCxn id="9" idx="2"/>
            </p:cNvCxnSpPr>
            <p:nvPr/>
          </p:nvCxnSpPr>
          <p:spPr bwMode="auto">
            <a:xfrm rot="10800000">
              <a:off x="3008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5" name="_s22545"/>
            <p:cNvCxnSpPr>
              <a:cxnSpLocks noChangeShapeType="1"/>
              <a:stCxn id="15" idx="1"/>
              <a:endCxn id="8" idx="2"/>
            </p:cNvCxnSpPr>
            <p:nvPr/>
          </p:nvCxnSpPr>
          <p:spPr bwMode="auto">
            <a:xfrm rot="10800000">
              <a:off x="1856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6" name="_s22546"/>
            <p:cNvCxnSpPr>
              <a:cxnSpLocks noChangeShapeType="1"/>
              <a:stCxn id="14" idx="1"/>
              <a:endCxn id="8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7" name="_s22547"/>
            <p:cNvCxnSpPr>
              <a:cxnSpLocks noChangeShapeType="1"/>
              <a:stCxn id="13" idx="1"/>
              <a:endCxn id="8" idx="2"/>
            </p:cNvCxnSpPr>
            <p:nvPr/>
          </p:nvCxnSpPr>
          <p:spPr bwMode="auto">
            <a:xfrm rot="10800000">
              <a:off x="1856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8" name="_s22548"/>
            <p:cNvCxnSpPr>
              <a:cxnSpLocks noChangeShapeType="1"/>
              <a:stCxn id="12" idx="1"/>
              <a:endCxn id="7" idx="2"/>
            </p:cNvCxnSpPr>
            <p:nvPr/>
          </p:nvCxnSpPr>
          <p:spPr bwMode="auto">
            <a:xfrm rot="10800000">
              <a:off x="704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49" name="_s22549"/>
            <p:cNvCxnSpPr>
              <a:cxnSpLocks noChangeShapeType="1"/>
              <a:stCxn id="11" idx="1"/>
              <a:endCxn id="7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0" name="_s22550"/>
            <p:cNvCxnSpPr>
              <a:cxnSpLocks noChangeShapeType="1"/>
              <a:stCxn id="10" idx="1"/>
              <a:endCxn id="7" idx="2"/>
            </p:cNvCxnSpPr>
            <p:nvPr/>
          </p:nvCxnSpPr>
          <p:spPr bwMode="auto">
            <a:xfrm rot="10800000">
              <a:off x="704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1" name="_s22551"/>
            <p:cNvCxnSpPr>
              <a:cxnSpLocks noChangeShapeType="1"/>
              <a:stCxn id="9" idx="0"/>
              <a:endCxn id="4" idx="2"/>
            </p:cNvCxnSpPr>
            <p:nvPr/>
          </p:nvCxnSpPr>
          <p:spPr bwMode="auto">
            <a:xfrm rot="5400000" flipH="1">
              <a:off x="2900" y="1323"/>
              <a:ext cx="144" cy="7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2" name="_s22552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16200000">
              <a:off x="232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553" name="_s22553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16200000">
              <a:off x="1748" y="243"/>
              <a:ext cx="144" cy="223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22554"/>
            <p:cNvSpPr>
              <a:spLocks noChangeArrowheads="1"/>
            </p:cNvSpPr>
            <p:nvPr/>
          </p:nvSpPr>
          <p:spPr bwMode="auto">
            <a:xfrm>
              <a:off x="250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7" name="_s22555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Human Resource </a:t>
              </a:r>
            </a:p>
          </p:txBody>
        </p:sp>
        <p:sp>
          <p:nvSpPr>
            <p:cNvPr id="8" name="_s22556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</a:t>
              </a:r>
            </a:p>
          </p:txBody>
        </p:sp>
        <p:sp>
          <p:nvSpPr>
            <p:cNvPr id="9" name="_s22557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</a:t>
              </a:r>
            </a:p>
          </p:txBody>
        </p:sp>
        <p:sp>
          <p:nvSpPr>
            <p:cNvPr id="10" name="_s22558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Job Advertisement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of Applicants</a:t>
              </a:r>
            </a:p>
          </p:txBody>
        </p:sp>
        <p:sp>
          <p:nvSpPr>
            <p:cNvPr id="11" name="_s22559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Personnel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12" name="_s22560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Payroll</a:t>
              </a:r>
            </a:p>
          </p:txBody>
        </p:sp>
        <p:sp>
          <p:nvSpPr>
            <p:cNvPr id="13" name="_s22561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Systems Software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Data Bases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22562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Communications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Security</a:t>
              </a:r>
            </a:p>
          </p:txBody>
        </p:sp>
        <p:sp>
          <p:nvSpPr>
            <p:cNvPr id="15" name="_s22563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 Administration</a:t>
              </a:r>
            </a:p>
          </p:txBody>
        </p:sp>
        <p:sp>
          <p:nvSpPr>
            <p:cNvPr id="16" name="_s22564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Strategical Development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Corporate Group</a:t>
              </a:r>
            </a:p>
          </p:txBody>
        </p:sp>
        <p:sp>
          <p:nvSpPr>
            <p:cNvPr id="17" name="_s22565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Standards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Quality System </a:t>
              </a:r>
            </a:p>
          </p:txBody>
        </p:sp>
        <p:sp>
          <p:nvSpPr>
            <p:cNvPr id="18" name="_s22566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Audit</a:t>
              </a:r>
            </a:p>
          </p:txBody>
        </p:sp>
        <p:sp>
          <p:nvSpPr>
            <p:cNvPr id="19" name="_s22567"/>
            <p:cNvSpPr>
              <a:spLocks noChangeArrowheads="1"/>
            </p:cNvSpPr>
            <p:nvPr/>
          </p:nvSpPr>
          <p:spPr bwMode="auto">
            <a:xfrm>
              <a:off x="848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HR Systems</a:t>
              </a:r>
            </a:p>
          </p:txBody>
        </p:sp>
        <p:sp>
          <p:nvSpPr>
            <p:cNvPr id="20" name="_s22568"/>
            <p:cNvSpPr>
              <a:spLocks noChangeArrowheads="1"/>
            </p:cNvSpPr>
            <p:nvPr/>
          </p:nvSpPr>
          <p:spPr bwMode="auto">
            <a:xfrm>
              <a:off x="2000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Applications</a:t>
              </a:r>
            </a:p>
          </p:txBody>
        </p:sp>
        <p:sp>
          <p:nvSpPr>
            <p:cNvPr id="21" name="_s22569"/>
            <p:cNvSpPr>
              <a:spLocks noChangeArrowheads="1"/>
            </p:cNvSpPr>
            <p:nvPr/>
          </p:nvSpPr>
          <p:spPr bwMode="auto">
            <a:xfrm>
              <a:off x="3584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22" name="_s22570"/>
            <p:cNvSpPr>
              <a:spLocks noChangeArrowheads="1"/>
            </p:cNvSpPr>
            <p:nvPr/>
          </p:nvSpPr>
          <p:spPr bwMode="auto">
            <a:xfrm>
              <a:off x="4738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</p:txBody>
        </p:sp>
        <p:sp>
          <p:nvSpPr>
            <p:cNvPr id="23" name="_s22571"/>
            <p:cNvSpPr>
              <a:spLocks noChangeArrowheads="1"/>
            </p:cNvSpPr>
            <p:nvPr/>
          </p:nvSpPr>
          <p:spPr bwMode="auto">
            <a:xfrm>
              <a:off x="4159" y="1863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4" name="_s22572"/>
            <p:cNvSpPr>
              <a:spLocks noChangeArrowheads="1"/>
            </p:cNvSpPr>
            <p:nvPr/>
          </p:nvSpPr>
          <p:spPr bwMode="auto">
            <a:xfrm>
              <a:off x="4159" y="2295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Logistics</a:t>
              </a:r>
            </a:p>
          </p:txBody>
        </p:sp>
        <p:sp>
          <p:nvSpPr>
            <p:cNvPr id="25" name="_s22573"/>
            <p:cNvSpPr>
              <a:spLocks noChangeArrowheads="1"/>
            </p:cNvSpPr>
            <p:nvPr/>
          </p:nvSpPr>
          <p:spPr bwMode="auto">
            <a:xfrm>
              <a:off x="3152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6" name="_s22574"/>
            <p:cNvSpPr>
              <a:spLocks noChangeArrowheads="1"/>
            </p:cNvSpPr>
            <p:nvPr/>
          </p:nvSpPr>
          <p:spPr bwMode="auto">
            <a:xfrm>
              <a:off x="4161" y="2727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</a:t>
              </a:r>
            </a:p>
          </p:txBody>
        </p:sp>
        <p:sp>
          <p:nvSpPr>
            <p:cNvPr id="27" name="_s22575"/>
            <p:cNvSpPr>
              <a:spLocks noChangeArrowheads="1"/>
            </p:cNvSpPr>
            <p:nvPr/>
          </p:nvSpPr>
          <p:spPr bwMode="auto">
            <a:xfrm>
              <a:off x="4161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Line 1, 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976B-B18B-4346-9C11-4B83DFE3A0B6}" type="slidenum">
              <a:rPr lang="de-DE"/>
              <a:pPr/>
              <a:t>12</a:t>
            </a:fld>
            <a:endParaRPr lang="de-DE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836613"/>
            <a:ext cx="8229600" cy="6334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Company ABC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5329" cy="244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5329" cy="2447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30725" name="_s30725"/>
            <p:cNvCxnSpPr>
              <a:cxnSpLocks noChangeShapeType="1"/>
              <a:stCxn id="27" idx="3"/>
              <a:endCxn id="22" idx="2"/>
            </p:cNvCxnSpPr>
            <p:nvPr/>
          </p:nvCxnSpPr>
          <p:spPr bwMode="auto">
            <a:xfrm flipV="1">
              <a:off x="5025" y="1718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26" name="_s30726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5025" y="1718"/>
              <a:ext cx="145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27" name="_s30727"/>
            <p:cNvCxnSpPr>
              <a:cxnSpLocks noChangeShapeType="1"/>
              <a:stCxn id="25" idx="1"/>
              <a:endCxn id="9" idx="2"/>
            </p:cNvCxnSpPr>
            <p:nvPr/>
          </p:nvCxnSpPr>
          <p:spPr bwMode="auto">
            <a:xfrm rot="10800000">
              <a:off x="3008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28" name="_s30728"/>
            <p:cNvCxnSpPr>
              <a:cxnSpLocks noChangeShapeType="1"/>
              <a:stCxn id="24" idx="3"/>
              <a:endCxn id="22" idx="2"/>
            </p:cNvCxnSpPr>
            <p:nvPr/>
          </p:nvCxnSpPr>
          <p:spPr bwMode="auto">
            <a:xfrm flipV="1">
              <a:off x="5025" y="1718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29" name="_s30729"/>
            <p:cNvCxnSpPr>
              <a:cxnSpLocks noChangeShapeType="1"/>
              <a:stCxn id="23" idx="3"/>
              <a:endCxn id="22" idx="2"/>
            </p:cNvCxnSpPr>
            <p:nvPr/>
          </p:nvCxnSpPr>
          <p:spPr bwMode="auto">
            <a:xfrm flipV="1">
              <a:off x="5025" y="1718"/>
              <a:ext cx="145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0" name="_s30730"/>
            <p:cNvCxnSpPr>
              <a:cxnSpLocks noChangeShapeType="1"/>
              <a:stCxn id="22" idx="0"/>
              <a:endCxn id="4" idx="2"/>
            </p:cNvCxnSpPr>
            <p:nvPr/>
          </p:nvCxnSpPr>
          <p:spPr bwMode="auto">
            <a:xfrm rot="5400000" flipH="1">
              <a:off x="3981" y="242"/>
              <a:ext cx="144" cy="2234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1" name="_s30731"/>
            <p:cNvCxnSpPr>
              <a:cxnSpLocks noChangeShapeType="1"/>
              <a:stCxn id="21" idx="0"/>
              <a:endCxn id="4" idx="2"/>
            </p:cNvCxnSpPr>
            <p:nvPr/>
          </p:nvCxnSpPr>
          <p:spPr bwMode="auto">
            <a:xfrm rot="5400000" flipH="1">
              <a:off x="340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2" name="_s30732"/>
            <p:cNvCxnSpPr>
              <a:cxnSpLocks noChangeShapeType="1"/>
              <a:stCxn id="20" idx="1"/>
              <a:endCxn id="8" idx="2"/>
            </p:cNvCxnSpPr>
            <p:nvPr/>
          </p:nvCxnSpPr>
          <p:spPr bwMode="auto">
            <a:xfrm rot="10800000">
              <a:off x="1856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3" name="_s30733"/>
            <p:cNvCxnSpPr>
              <a:cxnSpLocks noChangeShapeType="1"/>
              <a:stCxn id="19" idx="1"/>
              <a:endCxn id="5" idx="2"/>
            </p:cNvCxnSpPr>
            <p:nvPr/>
          </p:nvCxnSpPr>
          <p:spPr bwMode="auto">
            <a:xfrm rot="10800000">
              <a:off x="704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4" name="_s30734"/>
            <p:cNvCxnSpPr>
              <a:cxnSpLocks noChangeShapeType="1"/>
              <a:stCxn id="18" idx="1"/>
              <a:endCxn id="9" idx="2"/>
            </p:cNvCxnSpPr>
            <p:nvPr/>
          </p:nvCxnSpPr>
          <p:spPr bwMode="auto">
            <a:xfrm rot="10800000">
              <a:off x="3008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5" name="_s30735"/>
            <p:cNvCxnSpPr>
              <a:cxnSpLocks noChangeShapeType="1"/>
              <a:stCxn id="17" idx="1"/>
              <a:endCxn id="9" idx="2"/>
            </p:cNvCxnSpPr>
            <p:nvPr/>
          </p:nvCxnSpPr>
          <p:spPr bwMode="auto">
            <a:xfrm rot="10800000">
              <a:off x="3008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6" name="_s30736"/>
            <p:cNvCxnSpPr>
              <a:cxnSpLocks noChangeShapeType="1"/>
              <a:stCxn id="16" idx="1"/>
              <a:endCxn id="9" idx="2"/>
            </p:cNvCxnSpPr>
            <p:nvPr/>
          </p:nvCxnSpPr>
          <p:spPr bwMode="auto">
            <a:xfrm rot="10800000">
              <a:off x="3008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7" name="_s30737"/>
            <p:cNvCxnSpPr>
              <a:cxnSpLocks noChangeShapeType="1"/>
              <a:stCxn id="15" idx="1"/>
              <a:endCxn id="8" idx="2"/>
            </p:cNvCxnSpPr>
            <p:nvPr/>
          </p:nvCxnSpPr>
          <p:spPr bwMode="auto">
            <a:xfrm rot="10800000">
              <a:off x="1856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8" name="_s30738"/>
            <p:cNvCxnSpPr>
              <a:cxnSpLocks noChangeShapeType="1"/>
              <a:stCxn id="14" idx="1"/>
              <a:endCxn id="8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39" name="_s30739"/>
            <p:cNvCxnSpPr>
              <a:cxnSpLocks noChangeShapeType="1"/>
              <a:stCxn id="13" idx="1"/>
              <a:endCxn id="8" idx="2"/>
            </p:cNvCxnSpPr>
            <p:nvPr/>
          </p:nvCxnSpPr>
          <p:spPr bwMode="auto">
            <a:xfrm rot="10800000">
              <a:off x="1856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0" name="_s30740"/>
            <p:cNvCxnSpPr>
              <a:cxnSpLocks noChangeShapeType="1"/>
              <a:stCxn id="12" idx="1"/>
              <a:endCxn id="5" idx="2"/>
            </p:cNvCxnSpPr>
            <p:nvPr/>
          </p:nvCxnSpPr>
          <p:spPr bwMode="auto">
            <a:xfrm rot="10800000">
              <a:off x="704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1" name="_s30741"/>
            <p:cNvCxnSpPr>
              <a:cxnSpLocks noChangeShapeType="1"/>
              <a:stCxn id="11" idx="1"/>
              <a:endCxn id="5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2" name="_s30742"/>
            <p:cNvCxnSpPr>
              <a:cxnSpLocks noChangeShapeType="1"/>
              <a:stCxn id="10" idx="1"/>
              <a:endCxn id="5" idx="2"/>
            </p:cNvCxnSpPr>
            <p:nvPr/>
          </p:nvCxnSpPr>
          <p:spPr bwMode="auto">
            <a:xfrm rot="10800000">
              <a:off x="704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3" name="_s30743"/>
            <p:cNvCxnSpPr>
              <a:cxnSpLocks noChangeShapeType="1"/>
              <a:stCxn id="9" idx="0"/>
              <a:endCxn id="4" idx="2"/>
            </p:cNvCxnSpPr>
            <p:nvPr/>
          </p:nvCxnSpPr>
          <p:spPr bwMode="auto">
            <a:xfrm rot="5400000" flipH="1">
              <a:off x="2900" y="1323"/>
              <a:ext cx="144" cy="7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4" name="_s30744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16200000">
              <a:off x="232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745" name="_s30745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748" y="243"/>
              <a:ext cx="144" cy="223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30746"/>
            <p:cNvSpPr>
              <a:spLocks noChangeArrowheads="1"/>
            </p:cNvSpPr>
            <p:nvPr/>
          </p:nvSpPr>
          <p:spPr bwMode="auto">
            <a:xfrm>
              <a:off x="250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5" name="_s30747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Human Resource </a:t>
              </a:r>
            </a:p>
          </p:txBody>
        </p:sp>
        <p:sp>
          <p:nvSpPr>
            <p:cNvPr id="8" name="_s30748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</a:t>
              </a:r>
            </a:p>
          </p:txBody>
        </p:sp>
        <p:sp>
          <p:nvSpPr>
            <p:cNvPr id="9" name="_s30749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</a:t>
              </a:r>
            </a:p>
          </p:txBody>
        </p:sp>
        <p:sp>
          <p:nvSpPr>
            <p:cNvPr id="10" name="_s30750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Job Advertisement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of Applicants</a:t>
              </a:r>
            </a:p>
          </p:txBody>
        </p:sp>
        <p:sp>
          <p:nvSpPr>
            <p:cNvPr id="11" name="_s30751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Personnel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12" name="_s30752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Payroll</a:t>
              </a:r>
            </a:p>
          </p:txBody>
        </p:sp>
        <p:sp>
          <p:nvSpPr>
            <p:cNvPr id="13" name="_s30753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Systems Software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Data Bases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30754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Communications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Security</a:t>
              </a:r>
            </a:p>
          </p:txBody>
        </p:sp>
        <p:sp>
          <p:nvSpPr>
            <p:cNvPr id="15" name="_s30755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 Administration</a:t>
              </a:r>
            </a:p>
          </p:txBody>
        </p:sp>
        <p:sp>
          <p:nvSpPr>
            <p:cNvPr id="16" name="_s30756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Strategical Development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Corporate Group</a:t>
              </a:r>
            </a:p>
          </p:txBody>
        </p:sp>
        <p:sp>
          <p:nvSpPr>
            <p:cNvPr id="17" name="_s30757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Standards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Quality System </a:t>
              </a:r>
            </a:p>
          </p:txBody>
        </p:sp>
        <p:sp>
          <p:nvSpPr>
            <p:cNvPr id="18" name="_s30758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Audit</a:t>
              </a:r>
            </a:p>
          </p:txBody>
        </p:sp>
        <p:sp>
          <p:nvSpPr>
            <p:cNvPr id="19" name="_s30759"/>
            <p:cNvSpPr>
              <a:spLocks noChangeArrowheads="1"/>
            </p:cNvSpPr>
            <p:nvPr/>
          </p:nvSpPr>
          <p:spPr bwMode="auto">
            <a:xfrm>
              <a:off x="848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HR Systems</a:t>
              </a:r>
            </a:p>
          </p:txBody>
        </p:sp>
        <p:sp>
          <p:nvSpPr>
            <p:cNvPr id="20" name="_s30760"/>
            <p:cNvSpPr>
              <a:spLocks noChangeArrowheads="1"/>
            </p:cNvSpPr>
            <p:nvPr/>
          </p:nvSpPr>
          <p:spPr bwMode="auto">
            <a:xfrm>
              <a:off x="2000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Applications</a:t>
              </a:r>
            </a:p>
          </p:txBody>
        </p:sp>
        <p:sp>
          <p:nvSpPr>
            <p:cNvPr id="21" name="_s30761"/>
            <p:cNvSpPr>
              <a:spLocks noChangeArrowheads="1"/>
            </p:cNvSpPr>
            <p:nvPr/>
          </p:nvSpPr>
          <p:spPr bwMode="auto">
            <a:xfrm>
              <a:off x="3584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22" name="_s30762"/>
            <p:cNvSpPr>
              <a:spLocks noChangeArrowheads="1"/>
            </p:cNvSpPr>
            <p:nvPr/>
          </p:nvSpPr>
          <p:spPr bwMode="auto">
            <a:xfrm>
              <a:off x="4738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</p:txBody>
        </p:sp>
        <p:sp>
          <p:nvSpPr>
            <p:cNvPr id="23" name="_s30763"/>
            <p:cNvSpPr>
              <a:spLocks noChangeArrowheads="1"/>
            </p:cNvSpPr>
            <p:nvPr/>
          </p:nvSpPr>
          <p:spPr bwMode="auto">
            <a:xfrm>
              <a:off x="4159" y="1863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4" name="_s30764"/>
            <p:cNvSpPr>
              <a:spLocks noChangeArrowheads="1"/>
            </p:cNvSpPr>
            <p:nvPr/>
          </p:nvSpPr>
          <p:spPr bwMode="auto">
            <a:xfrm>
              <a:off x="4159" y="2295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Logistics</a:t>
              </a:r>
            </a:p>
          </p:txBody>
        </p:sp>
        <p:sp>
          <p:nvSpPr>
            <p:cNvPr id="25" name="_s30765"/>
            <p:cNvSpPr>
              <a:spLocks noChangeArrowheads="1"/>
            </p:cNvSpPr>
            <p:nvPr/>
          </p:nvSpPr>
          <p:spPr bwMode="auto">
            <a:xfrm>
              <a:off x="3152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6" name="_s30766"/>
            <p:cNvSpPr>
              <a:spLocks noChangeArrowheads="1"/>
            </p:cNvSpPr>
            <p:nvPr/>
          </p:nvSpPr>
          <p:spPr bwMode="auto">
            <a:xfrm>
              <a:off x="4161" y="2727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</a:t>
              </a:r>
            </a:p>
          </p:txBody>
        </p:sp>
        <p:sp>
          <p:nvSpPr>
            <p:cNvPr id="27" name="_s30767"/>
            <p:cNvSpPr>
              <a:spLocks noChangeArrowheads="1"/>
            </p:cNvSpPr>
            <p:nvPr/>
          </p:nvSpPr>
          <p:spPr bwMode="auto">
            <a:xfrm>
              <a:off x="4161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Line 1, …</a:t>
              </a:r>
            </a:p>
          </p:txBody>
        </p:sp>
      </p:grpSp>
      <p:sp>
        <p:nvSpPr>
          <p:cNvPr id="30768" name="Text Box 48"/>
          <p:cNvSpPr txBox="1">
            <a:spLocks noChangeArrowheads="1"/>
          </p:cNvSpPr>
          <p:nvPr/>
        </p:nvSpPr>
        <p:spPr bwMode="auto">
          <a:xfrm>
            <a:off x="1619250" y="6237288"/>
            <a:ext cx="6013450" cy="366712"/>
          </a:xfrm>
          <a:prstGeom prst="rect">
            <a:avLst/>
          </a:prstGeom>
          <a:solidFill>
            <a:srgbClr val="C8FEA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Core crew for the implementation of SAP HR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3707B-9D39-4D08-B03E-A4A070C69497}" type="slidenum">
              <a:rPr lang="de-DE"/>
              <a:pPr/>
              <a:t>13</a:t>
            </a:fld>
            <a:endParaRPr lang="de-DE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765175"/>
            <a:ext cx="8229600" cy="633413"/>
          </a:xfrm>
          <a:prstGeom prst="rect">
            <a:avLst/>
          </a:prstGeom>
        </p:spPr>
        <p:txBody>
          <a:bodyPr/>
          <a:lstStyle/>
          <a:p>
            <a:r>
              <a:rPr lang="de-DE"/>
              <a:t>Company ABC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179388" y="1484313"/>
            <a:ext cx="7669212" cy="4170362"/>
            <a:chOff x="272" y="999"/>
            <a:chExt cx="5329" cy="244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5329" cy="2447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39941" name="_s39941"/>
            <p:cNvCxnSpPr>
              <a:cxnSpLocks noChangeShapeType="1"/>
              <a:stCxn id="27" idx="3"/>
              <a:endCxn id="22" idx="2"/>
            </p:cNvCxnSpPr>
            <p:nvPr/>
          </p:nvCxnSpPr>
          <p:spPr bwMode="auto">
            <a:xfrm flipV="1">
              <a:off x="5025" y="1718"/>
              <a:ext cx="145" cy="158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2" name="_s39942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5025" y="1718"/>
              <a:ext cx="145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3" name="_s39943"/>
            <p:cNvCxnSpPr>
              <a:cxnSpLocks noChangeShapeType="1"/>
              <a:stCxn id="25" idx="1"/>
              <a:endCxn id="7" idx="2"/>
            </p:cNvCxnSpPr>
            <p:nvPr/>
          </p:nvCxnSpPr>
          <p:spPr bwMode="auto">
            <a:xfrm rot="10800000">
              <a:off x="3009" y="1719"/>
              <a:ext cx="143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4" name="_s39944"/>
            <p:cNvCxnSpPr>
              <a:cxnSpLocks noChangeShapeType="1"/>
              <a:stCxn id="24" idx="3"/>
              <a:endCxn id="22" idx="2"/>
            </p:cNvCxnSpPr>
            <p:nvPr/>
          </p:nvCxnSpPr>
          <p:spPr bwMode="auto">
            <a:xfrm flipV="1">
              <a:off x="5025" y="1718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5" name="_s39945"/>
            <p:cNvCxnSpPr>
              <a:cxnSpLocks noChangeShapeType="1"/>
              <a:stCxn id="23" idx="3"/>
              <a:endCxn id="22" idx="2"/>
            </p:cNvCxnSpPr>
            <p:nvPr/>
          </p:nvCxnSpPr>
          <p:spPr bwMode="auto">
            <a:xfrm flipV="1">
              <a:off x="5025" y="1718"/>
              <a:ext cx="145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6" name="_s39946"/>
            <p:cNvCxnSpPr>
              <a:cxnSpLocks noChangeShapeType="1"/>
              <a:stCxn id="22" idx="0"/>
              <a:endCxn id="4" idx="2"/>
            </p:cNvCxnSpPr>
            <p:nvPr/>
          </p:nvCxnSpPr>
          <p:spPr bwMode="auto">
            <a:xfrm rot="5400000" flipH="1">
              <a:off x="3981" y="242"/>
              <a:ext cx="144" cy="2234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7" name="_s39947"/>
            <p:cNvCxnSpPr>
              <a:cxnSpLocks noChangeShapeType="1"/>
              <a:stCxn id="21" idx="0"/>
              <a:endCxn id="4" idx="2"/>
            </p:cNvCxnSpPr>
            <p:nvPr/>
          </p:nvCxnSpPr>
          <p:spPr bwMode="auto">
            <a:xfrm rot="5400000" flipH="1">
              <a:off x="3404" y="819"/>
              <a:ext cx="144" cy="1080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8" name="_s39948"/>
            <p:cNvCxnSpPr>
              <a:cxnSpLocks noChangeShapeType="1"/>
              <a:stCxn id="20" idx="1"/>
              <a:endCxn id="6" idx="2"/>
            </p:cNvCxnSpPr>
            <p:nvPr/>
          </p:nvCxnSpPr>
          <p:spPr bwMode="auto">
            <a:xfrm rot="10800000">
              <a:off x="1856" y="1719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49" name="_s39949"/>
            <p:cNvCxnSpPr>
              <a:cxnSpLocks noChangeShapeType="1"/>
              <a:stCxn id="19" idx="1"/>
              <a:endCxn id="5" idx="2"/>
            </p:cNvCxnSpPr>
            <p:nvPr/>
          </p:nvCxnSpPr>
          <p:spPr bwMode="auto">
            <a:xfrm rot="10800000">
              <a:off x="704" y="1719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0" name="_s39950"/>
            <p:cNvCxnSpPr>
              <a:cxnSpLocks noChangeShapeType="1"/>
              <a:stCxn id="18" idx="1"/>
              <a:endCxn id="7" idx="2"/>
            </p:cNvCxnSpPr>
            <p:nvPr/>
          </p:nvCxnSpPr>
          <p:spPr bwMode="auto">
            <a:xfrm rot="10800000">
              <a:off x="3009" y="1719"/>
              <a:ext cx="143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1" name="_s39951"/>
            <p:cNvCxnSpPr>
              <a:cxnSpLocks noChangeShapeType="1"/>
              <a:stCxn id="17" idx="1"/>
              <a:endCxn id="7" idx="2"/>
            </p:cNvCxnSpPr>
            <p:nvPr/>
          </p:nvCxnSpPr>
          <p:spPr bwMode="auto">
            <a:xfrm rot="10800000">
              <a:off x="3009" y="1719"/>
              <a:ext cx="143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2" name="_s39952"/>
            <p:cNvCxnSpPr>
              <a:cxnSpLocks noChangeShapeType="1"/>
              <a:stCxn id="16" idx="1"/>
              <a:endCxn id="7" idx="2"/>
            </p:cNvCxnSpPr>
            <p:nvPr/>
          </p:nvCxnSpPr>
          <p:spPr bwMode="auto">
            <a:xfrm rot="10800000">
              <a:off x="3009" y="1719"/>
              <a:ext cx="143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3" name="_s39953"/>
            <p:cNvCxnSpPr>
              <a:cxnSpLocks noChangeShapeType="1"/>
              <a:stCxn id="15" idx="1"/>
              <a:endCxn id="6" idx="2"/>
            </p:cNvCxnSpPr>
            <p:nvPr/>
          </p:nvCxnSpPr>
          <p:spPr bwMode="auto">
            <a:xfrm rot="10800000">
              <a:off x="1856" y="1719"/>
              <a:ext cx="145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4" name="_s39954"/>
            <p:cNvCxnSpPr>
              <a:cxnSpLocks noChangeShapeType="1"/>
              <a:stCxn id="14" idx="1"/>
              <a:endCxn id="6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5" name="_s39955"/>
            <p:cNvCxnSpPr>
              <a:cxnSpLocks noChangeShapeType="1"/>
              <a:stCxn id="13" idx="1"/>
              <a:endCxn id="6" idx="2"/>
            </p:cNvCxnSpPr>
            <p:nvPr/>
          </p:nvCxnSpPr>
          <p:spPr bwMode="auto">
            <a:xfrm rot="10800000">
              <a:off x="1856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6" name="_s39956"/>
            <p:cNvCxnSpPr>
              <a:cxnSpLocks noChangeShapeType="1"/>
              <a:stCxn id="12" idx="1"/>
              <a:endCxn id="5" idx="2"/>
            </p:cNvCxnSpPr>
            <p:nvPr/>
          </p:nvCxnSpPr>
          <p:spPr bwMode="auto">
            <a:xfrm rot="10800000">
              <a:off x="704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7" name="_s39957"/>
            <p:cNvCxnSpPr>
              <a:cxnSpLocks noChangeShapeType="1"/>
              <a:stCxn id="11" idx="1"/>
              <a:endCxn id="5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8" name="_s39958"/>
            <p:cNvCxnSpPr>
              <a:cxnSpLocks noChangeShapeType="1"/>
              <a:stCxn id="8" idx="1"/>
              <a:endCxn id="5" idx="2"/>
            </p:cNvCxnSpPr>
            <p:nvPr/>
          </p:nvCxnSpPr>
          <p:spPr bwMode="auto">
            <a:xfrm rot="10800000">
              <a:off x="704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59" name="_s39959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5400000" flipH="1">
              <a:off x="2901" y="1322"/>
              <a:ext cx="144" cy="73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0" name="_s39960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2324" y="819"/>
              <a:ext cx="144" cy="1080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9961" name="_s39961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748" y="243"/>
              <a:ext cx="144" cy="2232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39962"/>
            <p:cNvSpPr>
              <a:spLocks noChangeArrowheads="1"/>
            </p:cNvSpPr>
            <p:nvPr/>
          </p:nvSpPr>
          <p:spPr bwMode="auto">
            <a:xfrm>
              <a:off x="250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5" name="_s39963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Human Resource </a:t>
              </a:r>
            </a:p>
          </p:txBody>
        </p:sp>
        <p:sp>
          <p:nvSpPr>
            <p:cNvPr id="6" name="_s39964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</a:t>
              </a:r>
            </a:p>
          </p:txBody>
        </p:sp>
        <p:sp>
          <p:nvSpPr>
            <p:cNvPr id="7" name="_s39965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</a:t>
              </a:r>
            </a:p>
          </p:txBody>
        </p:sp>
        <p:sp>
          <p:nvSpPr>
            <p:cNvPr id="8" name="_s39966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Job Advertisement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of Applicants</a:t>
              </a:r>
            </a:p>
          </p:txBody>
        </p:sp>
        <p:sp>
          <p:nvSpPr>
            <p:cNvPr id="11" name="_s39967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Personnel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12" name="_s39968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Payroll</a:t>
              </a:r>
            </a:p>
          </p:txBody>
        </p:sp>
        <p:sp>
          <p:nvSpPr>
            <p:cNvPr id="13" name="_s39969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Systems Software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Data Bases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39970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Communications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Security</a:t>
              </a:r>
            </a:p>
          </p:txBody>
        </p:sp>
        <p:sp>
          <p:nvSpPr>
            <p:cNvPr id="15" name="_s39971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 Administration</a:t>
              </a:r>
            </a:p>
          </p:txBody>
        </p:sp>
        <p:sp>
          <p:nvSpPr>
            <p:cNvPr id="16" name="_s39972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Strategical Development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Corporate Group</a:t>
              </a:r>
            </a:p>
          </p:txBody>
        </p:sp>
        <p:sp>
          <p:nvSpPr>
            <p:cNvPr id="17" name="_s39973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Standards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Quality System </a:t>
              </a:r>
            </a:p>
          </p:txBody>
        </p:sp>
        <p:sp>
          <p:nvSpPr>
            <p:cNvPr id="18" name="_s39974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Audit</a:t>
              </a:r>
            </a:p>
          </p:txBody>
        </p:sp>
        <p:sp>
          <p:nvSpPr>
            <p:cNvPr id="19" name="_s39975"/>
            <p:cNvSpPr>
              <a:spLocks noChangeArrowheads="1"/>
            </p:cNvSpPr>
            <p:nvPr/>
          </p:nvSpPr>
          <p:spPr bwMode="auto">
            <a:xfrm>
              <a:off x="848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HR Systems</a:t>
              </a:r>
            </a:p>
          </p:txBody>
        </p:sp>
        <p:sp>
          <p:nvSpPr>
            <p:cNvPr id="20" name="_s39976"/>
            <p:cNvSpPr>
              <a:spLocks noChangeArrowheads="1"/>
            </p:cNvSpPr>
            <p:nvPr/>
          </p:nvSpPr>
          <p:spPr bwMode="auto">
            <a:xfrm>
              <a:off x="2000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Applications</a:t>
              </a:r>
            </a:p>
          </p:txBody>
        </p:sp>
        <p:sp>
          <p:nvSpPr>
            <p:cNvPr id="21" name="_s39977"/>
            <p:cNvSpPr>
              <a:spLocks noChangeArrowheads="1"/>
            </p:cNvSpPr>
            <p:nvPr/>
          </p:nvSpPr>
          <p:spPr bwMode="auto">
            <a:xfrm>
              <a:off x="3584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22" name="_s39978"/>
            <p:cNvSpPr>
              <a:spLocks noChangeArrowheads="1"/>
            </p:cNvSpPr>
            <p:nvPr/>
          </p:nvSpPr>
          <p:spPr bwMode="auto">
            <a:xfrm>
              <a:off x="4738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</p:txBody>
        </p:sp>
        <p:sp>
          <p:nvSpPr>
            <p:cNvPr id="23" name="_s39979"/>
            <p:cNvSpPr>
              <a:spLocks noChangeArrowheads="1"/>
            </p:cNvSpPr>
            <p:nvPr/>
          </p:nvSpPr>
          <p:spPr bwMode="auto">
            <a:xfrm>
              <a:off x="4159" y="1863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4" name="_s39980"/>
            <p:cNvSpPr>
              <a:spLocks noChangeArrowheads="1"/>
            </p:cNvSpPr>
            <p:nvPr/>
          </p:nvSpPr>
          <p:spPr bwMode="auto">
            <a:xfrm>
              <a:off x="4159" y="2295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Logistics</a:t>
              </a:r>
            </a:p>
          </p:txBody>
        </p:sp>
        <p:sp>
          <p:nvSpPr>
            <p:cNvPr id="25" name="_s39981"/>
            <p:cNvSpPr>
              <a:spLocks noChangeArrowheads="1"/>
            </p:cNvSpPr>
            <p:nvPr/>
          </p:nvSpPr>
          <p:spPr bwMode="auto">
            <a:xfrm>
              <a:off x="3152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6" name="_s39982"/>
            <p:cNvSpPr>
              <a:spLocks noChangeArrowheads="1"/>
            </p:cNvSpPr>
            <p:nvPr/>
          </p:nvSpPr>
          <p:spPr bwMode="auto">
            <a:xfrm>
              <a:off x="4161" y="2727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</a:t>
              </a:r>
            </a:p>
          </p:txBody>
        </p:sp>
        <p:sp>
          <p:nvSpPr>
            <p:cNvPr id="27" name="_s39983"/>
            <p:cNvSpPr>
              <a:spLocks noChangeArrowheads="1"/>
            </p:cNvSpPr>
            <p:nvPr/>
          </p:nvSpPr>
          <p:spPr bwMode="auto">
            <a:xfrm>
              <a:off x="4161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Line 1, …</a:t>
              </a:r>
            </a:p>
          </p:txBody>
        </p:sp>
      </p:grpSp>
      <p:sp>
        <p:nvSpPr>
          <p:cNvPr id="39984" name="Text Box 48"/>
          <p:cNvSpPr txBox="1">
            <a:spLocks noChangeArrowheads="1"/>
          </p:cNvSpPr>
          <p:nvPr/>
        </p:nvSpPr>
        <p:spPr bwMode="auto">
          <a:xfrm>
            <a:off x="1619250" y="6237288"/>
            <a:ext cx="6013450" cy="366712"/>
          </a:xfrm>
          <a:prstGeom prst="rect">
            <a:avLst/>
          </a:prstGeom>
          <a:solidFill>
            <a:srgbClr val="C8FEA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Core crew for the implementation of SAP HR Applications</a:t>
            </a:r>
          </a:p>
        </p:txBody>
      </p:sp>
      <p:sp>
        <p:nvSpPr>
          <p:cNvPr id="39986" name="_s1061"/>
          <p:cNvSpPr>
            <a:spLocks noChangeArrowheads="1"/>
          </p:cNvSpPr>
          <p:nvPr/>
        </p:nvSpPr>
        <p:spPr bwMode="auto">
          <a:xfrm>
            <a:off x="7902575" y="4437063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2</a:t>
            </a:r>
          </a:p>
        </p:txBody>
      </p:sp>
      <p:sp>
        <p:nvSpPr>
          <p:cNvPr id="39987" name="_s1061"/>
          <p:cNvSpPr>
            <a:spLocks noChangeArrowheads="1"/>
          </p:cNvSpPr>
          <p:nvPr/>
        </p:nvSpPr>
        <p:spPr bwMode="auto">
          <a:xfrm>
            <a:off x="7902575" y="3716338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1</a:t>
            </a:r>
          </a:p>
        </p:txBody>
      </p:sp>
      <p:sp>
        <p:nvSpPr>
          <p:cNvPr id="39988" name="_s1061"/>
          <p:cNvSpPr>
            <a:spLocks noChangeArrowheads="1"/>
          </p:cNvSpPr>
          <p:nvPr/>
        </p:nvSpPr>
        <p:spPr bwMode="auto">
          <a:xfrm>
            <a:off x="7902575" y="5157788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FA4C6-84D9-4915-B2C5-6BDB4A1244B8}" type="slidenum">
              <a:rPr lang="de-DE"/>
              <a:pPr/>
              <a:t>14</a:t>
            </a:fld>
            <a:endParaRPr lang="de-DE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836613"/>
            <a:ext cx="8229600" cy="6334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Company ABC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5329" cy="244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5329" cy="2447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31749" name="_s31749"/>
            <p:cNvCxnSpPr>
              <a:cxnSpLocks noChangeShapeType="1"/>
              <a:stCxn id="27" idx="3"/>
              <a:endCxn id="22" idx="2"/>
            </p:cNvCxnSpPr>
            <p:nvPr/>
          </p:nvCxnSpPr>
          <p:spPr bwMode="auto">
            <a:xfrm flipV="1">
              <a:off x="5025" y="1718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0" name="_s31750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5025" y="1718"/>
              <a:ext cx="145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1" name="_s31751"/>
            <p:cNvCxnSpPr>
              <a:cxnSpLocks noChangeShapeType="1"/>
              <a:stCxn id="25" idx="1"/>
              <a:endCxn id="9" idx="2"/>
            </p:cNvCxnSpPr>
            <p:nvPr/>
          </p:nvCxnSpPr>
          <p:spPr bwMode="auto">
            <a:xfrm rot="10800000">
              <a:off x="3008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2" name="_s31752"/>
            <p:cNvCxnSpPr>
              <a:cxnSpLocks noChangeShapeType="1"/>
              <a:stCxn id="24" idx="3"/>
              <a:endCxn id="22" idx="2"/>
            </p:cNvCxnSpPr>
            <p:nvPr/>
          </p:nvCxnSpPr>
          <p:spPr bwMode="auto">
            <a:xfrm flipV="1">
              <a:off x="5025" y="1718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3" name="_s31753"/>
            <p:cNvCxnSpPr>
              <a:cxnSpLocks noChangeShapeType="1"/>
              <a:stCxn id="23" idx="3"/>
              <a:endCxn id="22" idx="2"/>
            </p:cNvCxnSpPr>
            <p:nvPr/>
          </p:nvCxnSpPr>
          <p:spPr bwMode="auto">
            <a:xfrm flipV="1">
              <a:off x="5025" y="1718"/>
              <a:ext cx="145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4" name="_s31754"/>
            <p:cNvCxnSpPr>
              <a:cxnSpLocks noChangeShapeType="1"/>
              <a:stCxn id="22" idx="0"/>
              <a:endCxn id="4" idx="2"/>
            </p:cNvCxnSpPr>
            <p:nvPr/>
          </p:nvCxnSpPr>
          <p:spPr bwMode="auto">
            <a:xfrm rot="5400000" flipH="1">
              <a:off x="3981" y="242"/>
              <a:ext cx="144" cy="2234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5" name="_s31755"/>
            <p:cNvCxnSpPr>
              <a:cxnSpLocks noChangeShapeType="1"/>
              <a:stCxn id="21" idx="0"/>
              <a:endCxn id="4" idx="2"/>
            </p:cNvCxnSpPr>
            <p:nvPr/>
          </p:nvCxnSpPr>
          <p:spPr bwMode="auto">
            <a:xfrm rot="5400000" flipH="1">
              <a:off x="340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6" name="_s31756"/>
            <p:cNvCxnSpPr>
              <a:cxnSpLocks noChangeShapeType="1"/>
              <a:stCxn id="20" idx="1"/>
              <a:endCxn id="8" idx="2"/>
            </p:cNvCxnSpPr>
            <p:nvPr/>
          </p:nvCxnSpPr>
          <p:spPr bwMode="auto">
            <a:xfrm rot="10800000">
              <a:off x="1856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_s31757"/>
            <p:cNvCxnSpPr>
              <a:cxnSpLocks noChangeShapeType="1"/>
              <a:stCxn id="19" idx="1"/>
              <a:endCxn id="5" idx="2"/>
            </p:cNvCxnSpPr>
            <p:nvPr/>
          </p:nvCxnSpPr>
          <p:spPr bwMode="auto">
            <a:xfrm rot="10800000">
              <a:off x="704" y="1719"/>
              <a:ext cx="144" cy="158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8" name="_s31758"/>
            <p:cNvCxnSpPr>
              <a:cxnSpLocks noChangeShapeType="1"/>
              <a:stCxn id="18" idx="1"/>
              <a:endCxn id="9" idx="2"/>
            </p:cNvCxnSpPr>
            <p:nvPr/>
          </p:nvCxnSpPr>
          <p:spPr bwMode="auto">
            <a:xfrm rot="10800000">
              <a:off x="3008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9" name="_s31759"/>
            <p:cNvCxnSpPr>
              <a:cxnSpLocks noChangeShapeType="1"/>
              <a:stCxn id="17" idx="1"/>
              <a:endCxn id="9" idx="2"/>
            </p:cNvCxnSpPr>
            <p:nvPr/>
          </p:nvCxnSpPr>
          <p:spPr bwMode="auto">
            <a:xfrm rot="10800000">
              <a:off x="3008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0" name="_s31760"/>
            <p:cNvCxnSpPr>
              <a:cxnSpLocks noChangeShapeType="1"/>
              <a:stCxn id="16" idx="1"/>
              <a:endCxn id="9" idx="2"/>
            </p:cNvCxnSpPr>
            <p:nvPr/>
          </p:nvCxnSpPr>
          <p:spPr bwMode="auto">
            <a:xfrm rot="10800000">
              <a:off x="3008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1" name="_s31761"/>
            <p:cNvCxnSpPr>
              <a:cxnSpLocks noChangeShapeType="1"/>
              <a:stCxn id="15" idx="1"/>
              <a:endCxn id="8" idx="2"/>
            </p:cNvCxnSpPr>
            <p:nvPr/>
          </p:nvCxnSpPr>
          <p:spPr bwMode="auto">
            <a:xfrm rot="10800000">
              <a:off x="1856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2" name="_s31762"/>
            <p:cNvCxnSpPr>
              <a:cxnSpLocks noChangeShapeType="1"/>
              <a:stCxn id="14" idx="1"/>
              <a:endCxn id="8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3" name="_s31763"/>
            <p:cNvCxnSpPr>
              <a:cxnSpLocks noChangeShapeType="1"/>
              <a:stCxn id="13" idx="1"/>
              <a:endCxn id="8" idx="2"/>
            </p:cNvCxnSpPr>
            <p:nvPr/>
          </p:nvCxnSpPr>
          <p:spPr bwMode="auto">
            <a:xfrm rot="10800000">
              <a:off x="1856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4" name="_s31764"/>
            <p:cNvCxnSpPr>
              <a:cxnSpLocks noChangeShapeType="1"/>
              <a:stCxn id="12" idx="1"/>
              <a:endCxn id="5" idx="2"/>
            </p:cNvCxnSpPr>
            <p:nvPr/>
          </p:nvCxnSpPr>
          <p:spPr bwMode="auto">
            <a:xfrm rot="10800000">
              <a:off x="704" y="1719"/>
              <a:ext cx="144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5" name="_s31765"/>
            <p:cNvCxnSpPr>
              <a:cxnSpLocks noChangeShapeType="1"/>
              <a:stCxn id="11" idx="1"/>
              <a:endCxn id="5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6" name="_s31766"/>
            <p:cNvCxnSpPr>
              <a:cxnSpLocks noChangeShapeType="1"/>
              <a:stCxn id="10" idx="1"/>
              <a:endCxn id="5" idx="2"/>
            </p:cNvCxnSpPr>
            <p:nvPr/>
          </p:nvCxnSpPr>
          <p:spPr bwMode="auto">
            <a:xfrm rot="10800000">
              <a:off x="704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7" name="_s31767"/>
            <p:cNvCxnSpPr>
              <a:cxnSpLocks noChangeShapeType="1"/>
              <a:stCxn id="9" idx="0"/>
              <a:endCxn id="4" idx="2"/>
            </p:cNvCxnSpPr>
            <p:nvPr/>
          </p:nvCxnSpPr>
          <p:spPr bwMode="auto">
            <a:xfrm rot="5400000" flipH="1">
              <a:off x="2900" y="1323"/>
              <a:ext cx="144" cy="7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8" name="_s31768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16200000">
              <a:off x="2324" y="819"/>
              <a:ext cx="144" cy="1080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69" name="_s31769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748" y="243"/>
              <a:ext cx="144" cy="2232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31770"/>
            <p:cNvSpPr>
              <a:spLocks noChangeArrowheads="1"/>
            </p:cNvSpPr>
            <p:nvPr/>
          </p:nvSpPr>
          <p:spPr bwMode="auto">
            <a:xfrm>
              <a:off x="250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5" name="_s31771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Human Resource </a:t>
              </a:r>
            </a:p>
          </p:txBody>
        </p:sp>
        <p:sp>
          <p:nvSpPr>
            <p:cNvPr id="8" name="_s31772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</a:t>
              </a:r>
            </a:p>
          </p:txBody>
        </p:sp>
        <p:sp>
          <p:nvSpPr>
            <p:cNvPr id="9" name="_s31773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</a:t>
              </a:r>
            </a:p>
          </p:txBody>
        </p:sp>
        <p:sp>
          <p:nvSpPr>
            <p:cNvPr id="10" name="_s31774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Job Advertisement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of Applicants</a:t>
              </a:r>
            </a:p>
          </p:txBody>
        </p:sp>
        <p:sp>
          <p:nvSpPr>
            <p:cNvPr id="11" name="_s31775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Personnel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12" name="_s31776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Payroll</a:t>
              </a:r>
            </a:p>
          </p:txBody>
        </p:sp>
        <p:sp>
          <p:nvSpPr>
            <p:cNvPr id="13" name="_s31777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Systems Software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Data Bases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31778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Communications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Security</a:t>
              </a:r>
            </a:p>
          </p:txBody>
        </p:sp>
        <p:sp>
          <p:nvSpPr>
            <p:cNvPr id="15" name="_s31779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 Administration</a:t>
              </a:r>
            </a:p>
          </p:txBody>
        </p:sp>
        <p:sp>
          <p:nvSpPr>
            <p:cNvPr id="16" name="_s31780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Strategical Development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Corporate Group</a:t>
              </a:r>
            </a:p>
          </p:txBody>
        </p:sp>
        <p:sp>
          <p:nvSpPr>
            <p:cNvPr id="17" name="_s31781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Standards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Quality System </a:t>
              </a:r>
            </a:p>
          </p:txBody>
        </p:sp>
        <p:sp>
          <p:nvSpPr>
            <p:cNvPr id="18" name="_s31782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Audit</a:t>
              </a:r>
            </a:p>
          </p:txBody>
        </p:sp>
        <p:sp>
          <p:nvSpPr>
            <p:cNvPr id="19" name="_s31783"/>
            <p:cNvSpPr>
              <a:spLocks noChangeArrowheads="1"/>
            </p:cNvSpPr>
            <p:nvPr/>
          </p:nvSpPr>
          <p:spPr bwMode="auto">
            <a:xfrm>
              <a:off x="848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HR Systems</a:t>
              </a:r>
            </a:p>
          </p:txBody>
        </p:sp>
        <p:sp>
          <p:nvSpPr>
            <p:cNvPr id="20" name="_s31784"/>
            <p:cNvSpPr>
              <a:spLocks noChangeArrowheads="1"/>
            </p:cNvSpPr>
            <p:nvPr/>
          </p:nvSpPr>
          <p:spPr bwMode="auto">
            <a:xfrm>
              <a:off x="2000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Applications</a:t>
              </a:r>
            </a:p>
          </p:txBody>
        </p:sp>
        <p:sp>
          <p:nvSpPr>
            <p:cNvPr id="21" name="_s31785"/>
            <p:cNvSpPr>
              <a:spLocks noChangeArrowheads="1"/>
            </p:cNvSpPr>
            <p:nvPr/>
          </p:nvSpPr>
          <p:spPr bwMode="auto">
            <a:xfrm>
              <a:off x="3584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22" name="_s31786"/>
            <p:cNvSpPr>
              <a:spLocks noChangeArrowheads="1"/>
            </p:cNvSpPr>
            <p:nvPr/>
          </p:nvSpPr>
          <p:spPr bwMode="auto">
            <a:xfrm>
              <a:off x="4738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</p:txBody>
        </p:sp>
        <p:sp>
          <p:nvSpPr>
            <p:cNvPr id="23" name="_s31787"/>
            <p:cNvSpPr>
              <a:spLocks noChangeArrowheads="1"/>
            </p:cNvSpPr>
            <p:nvPr/>
          </p:nvSpPr>
          <p:spPr bwMode="auto">
            <a:xfrm>
              <a:off x="4159" y="1863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4" name="_s31788"/>
            <p:cNvSpPr>
              <a:spLocks noChangeArrowheads="1"/>
            </p:cNvSpPr>
            <p:nvPr/>
          </p:nvSpPr>
          <p:spPr bwMode="auto">
            <a:xfrm>
              <a:off x="4159" y="2295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Logistics</a:t>
              </a:r>
            </a:p>
          </p:txBody>
        </p:sp>
        <p:sp>
          <p:nvSpPr>
            <p:cNvPr id="25" name="_s31789"/>
            <p:cNvSpPr>
              <a:spLocks noChangeArrowheads="1"/>
            </p:cNvSpPr>
            <p:nvPr/>
          </p:nvSpPr>
          <p:spPr bwMode="auto">
            <a:xfrm>
              <a:off x="3152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6" name="_s31790"/>
            <p:cNvSpPr>
              <a:spLocks noChangeArrowheads="1"/>
            </p:cNvSpPr>
            <p:nvPr/>
          </p:nvSpPr>
          <p:spPr bwMode="auto">
            <a:xfrm>
              <a:off x="4161" y="2727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</a:t>
              </a:r>
            </a:p>
          </p:txBody>
        </p:sp>
        <p:sp>
          <p:nvSpPr>
            <p:cNvPr id="27" name="_s31791"/>
            <p:cNvSpPr>
              <a:spLocks noChangeArrowheads="1"/>
            </p:cNvSpPr>
            <p:nvPr/>
          </p:nvSpPr>
          <p:spPr bwMode="auto">
            <a:xfrm>
              <a:off x="4161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Line 1, …</a:t>
              </a:r>
            </a:p>
          </p:txBody>
        </p:sp>
      </p:grpSp>
      <p:sp>
        <p:nvSpPr>
          <p:cNvPr id="31792" name="Text Box 48"/>
          <p:cNvSpPr txBox="1">
            <a:spLocks noChangeArrowheads="1"/>
          </p:cNvSpPr>
          <p:nvPr/>
        </p:nvSpPr>
        <p:spPr bwMode="auto">
          <a:xfrm>
            <a:off x="1619250" y="6237288"/>
            <a:ext cx="6483350" cy="366712"/>
          </a:xfrm>
          <a:prstGeom prst="rect">
            <a:avLst/>
          </a:prstGeom>
          <a:solidFill>
            <a:srgbClr val="C8FEA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Extended crew for the implementation of SAP HR Applications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A42FC-EB81-4B55-80FB-5F6589980A30}" type="slidenum">
              <a:rPr lang="de-DE"/>
              <a:pPr/>
              <a:t>15</a:t>
            </a:fld>
            <a:endParaRPr lang="de-DE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  <a:prstGeom prst="rect">
            <a:avLst/>
          </a:prstGeom>
        </p:spPr>
        <p:txBody>
          <a:bodyPr/>
          <a:lstStyle/>
          <a:p>
            <a:r>
              <a:rPr lang="de-DE"/>
              <a:t>Company ABC</a:t>
            </a: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0" y="1557338"/>
            <a:ext cx="7669213" cy="4170362"/>
            <a:chOff x="272" y="999"/>
            <a:chExt cx="5329" cy="2447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5329" cy="2447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0965" name="_s40965"/>
            <p:cNvCxnSpPr>
              <a:cxnSpLocks noChangeShapeType="1"/>
              <a:stCxn id="27" idx="3"/>
              <a:endCxn id="22" idx="2"/>
            </p:cNvCxnSpPr>
            <p:nvPr/>
          </p:nvCxnSpPr>
          <p:spPr bwMode="auto">
            <a:xfrm flipV="1">
              <a:off x="5025" y="1718"/>
              <a:ext cx="145" cy="158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66" name="_s40966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5025" y="1718"/>
              <a:ext cx="145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67" name="_s40967"/>
            <p:cNvCxnSpPr>
              <a:cxnSpLocks noChangeShapeType="1"/>
              <a:stCxn id="25" idx="1"/>
              <a:endCxn id="7" idx="2"/>
            </p:cNvCxnSpPr>
            <p:nvPr/>
          </p:nvCxnSpPr>
          <p:spPr bwMode="auto">
            <a:xfrm rot="10800000">
              <a:off x="3009" y="1719"/>
              <a:ext cx="143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68" name="_s40968"/>
            <p:cNvCxnSpPr>
              <a:cxnSpLocks noChangeShapeType="1"/>
              <a:stCxn id="24" idx="3"/>
              <a:endCxn id="22" idx="2"/>
            </p:cNvCxnSpPr>
            <p:nvPr/>
          </p:nvCxnSpPr>
          <p:spPr bwMode="auto">
            <a:xfrm flipV="1">
              <a:off x="5025" y="1718"/>
              <a:ext cx="145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69" name="_s40969"/>
            <p:cNvCxnSpPr>
              <a:cxnSpLocks noChangeShapeType="1"/>
              <a:stCxn id="23" idx="3"/>
              <a:endCxn id="22" idx="2"/>
            </p:cNvCxnSpPr>
            <p:nvPr/>
          </p:nvCxnSpPr>
          <p:spPr bwMode="auto">
            <a:xfrm flipV="1">
              <a:off x="5025" y="1718"/>
              <a:ext cx="145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0" name="_s40970"/>
            <p:cNvCxnSpPr>
              <a:cxnSpLocks noChangeShapeType="1"/>
              <a:stCxn id="22" idx="0"/>
              <a:endCxn id="4" idx="2"/>
            </p:cNvCxnSpPr>
            <p:nvPr/>
          </p:nvCxnSpPr>
          <p:spPr bwMode="auto">
            <a:xfrm rot="5400000" flipH="1">
              <a:off x="3981" y="242"/>
              <a:ext cx="144" cy="2234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1" name="_s40971"/>
            <p:cNvCxnSpPr>
              <a:cxnSpLocks noChangeShapeType="1"/>
              <a:stCxn id="21" idx="0"/>
              <a:endCxn id="4" idx="2"/>
            </p:cNvCxnSpPr>
            <p:nvPr/>
          </p:nvCxnSpPr>
          <p:spPr bwMode="auto">
            <a:xfrm rot="5400000" flipH="1">
              <a:off x="3404" y="819"/>
              <a:ext cx="144" cy="1080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2" name="_s40972"/>
            <p:cNvCxnSpPr>
              <a:cxnSpLocks noChangeShapeType="1"/>
              <a:stCxn id="20" idx="1"/>
              <a:endCxn id="6" idx="2"/>
            </p:cNvCxnSpPr>
            <p:nvPr/>
          </p:nvCxnSpPr>
          <p:spPr bwMode="auto">
            <a:xfrm rot="10800000">
              <a:off x="1856" y="1719"/>
              <a:ext cx="145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3" name="_s40973"/>
            <p:cNvCxnSpPr>
              <a:cxnSpLocks noChangeShapeType="1"/>
              <a:stCxn id="19" idx="1"/>
              <a:endCxn id="5" idx="2"/>
            </p:cNvCxnSpPr>
            <p:nvPr/>
          </p:nvCxnSpPr>
          <p:spPr bwMode="auto">
            <a:xfrm rot="10800000">
              <a:off x="704" y="1719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4" name="_s40974"/>
            <p:cNvCxnSpPr>
              <a:cxnSpLocks noChangeShapeType="1"/>
              <a:stCxn id="18" idx="1"/>
              <a:endCxn id="7" idx="2"/>
            </p:cNvCxnSpPr>
            <p:nvPr/>
          </p:nvCxnSpPr>
          <p:spPr bwMode="auto">
            <a:xfrm rot="10800000">
              <a:off x="3009" y="1719"/>
              <a:ext cx="143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5" name="_s40975"/>
            <p:cNvCxnSpPr>
              <a:cxnSpLocks noChangeShapeType="1"/>
              <a:stCxn id="17" idx="1"/>
              <a:endCxn id="7" idx="2"/>
            </p:cNvCxnSpPr>
            <p:nvPr/>
          </p:nvCxnSpPr>
          <p:spPr bwMode="auto">
            <a:xfrm rot="10800000">
              <a:off x="3009" y="1719"/>
              <a:ext cx="143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6" name="_s40976"/>
            <p:cNvCxnSpPr>
              <a:cxnSpLocks noChangeShapeType="1"/>
              <a:stCxn id="16" idx="1"/>
              <a:endCxn id="7" idx="2"/>
            </p:cNvCxnSpPr>
            <p:nvPr/>
          </p:nvCxnSpPr>
          <p:spPr bwMode="auto">
            <a:xfrm rot="10800000">
              <a:off x="3009" y="1719"/>
              <a:ext cx="143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7" name="_s40977"/>
            <p:cNvCxnSpPr>
              <a:cxnSpLocks noChangeShapeType="1"/>
              <a:stCxn id="15" idx="1"/>
              <a:endCxn id="6" idx="2"/>
            </p:cNvCxnSpPr>
            <p:nvPr/>
          </p:nvCxnSpPr>
          <p:spPr bwMode="auto">
            <a:xfrm rot="10800000">
              <a:off x="1856" y="1719"/>
              <a:ext cx="145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8" name="_s40978"/>
            <p:cNvCxnSpPr>
              <a:cxnSpLocks noChangeShapeType="1"/>
              <a:stCxn id="14" idx="1"/>
              <a:endCxn id="6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79" name="_s40979"/>
            <p:cNvCxnSpPr>
              <a:cxnSpLocks noChangeShapeType="1"/>
              <a:stCxn id="13" idx="1"/>
              <a:endCxn id="6" idx="2"/>
            </p:cNvCxnSpPr>
            <p:nvPr/>
          </p:nvCxnSpPr>
          <p:spPr bwMode="auto">
            <a:xfrm rot="10800000">
              <a:off x="1856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0" name="_s40980"/>
            <p:cNvCxnSpPr>
              <a:cxnSpLocks noChangeShapeType="1"/>
              <a:stCxn id="12" idx="1"/>
              <a:endCxn id="5" idx="2"/>
            </p:cNvCxnSpPr>
            <p:nvPr/>
          </p:nvCxnSpPr>
          <p:spPr bwMode="auto">
            <a:xfrm rot="10800000">
              <a:off x="704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1" name="_s40981"/>
            <p:cNvCxnSpPr>
              <a:cxnSpLocks noChangeShapeType="1"/>
              <a:stCxn id="11" idx="1"/>
              <a:endCxn id="5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2" name="_s40982"/>
            <p:cNvCxnSpPr>
              <a:cxnSpLocks noChangeShapeType="1"/>
              <a:stCxn id="8" idx="1"/>
              <a:endCxn id="5" idx="2"/>
            </p:cNvCxnSpPr>
            <p:nvPr/>
          </p:nvCxnSpPr>
          <p:spPr bwMode="auto">
            <a:xfrm rot="10800000">
              <a:off x="704" y="1719"/>
              <a:ext cx="144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3" name="_s40983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5400000" flipH="1">
              <a:off x="2901" y="1322"/>
              <a:ext cx="144" cy="73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4" name="_s40984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2324" y="819"/>
              <a:ext cx="144" cy="1080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985" name="_s40985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748" y="243"/>
              <a:ext cx="144" cy="2232"/>
            </a:xfrm>
            <a:prstGeom prst="bentConnector3">
              <a:avLst>
                <a:gd name="adj1" fmla="val 4645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40986"/>
            <p:cNvSpPr>
              <a:spLocks noChangeArrowheads="1"/>
            </p:cNvSpPr>
            <p:nvPr/>
          </p:nvSpPr>
          <p:spPr bwMode="auto">
            <a:xfrm>
              <a:off x="250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5" name="_s40987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Human Resource </a:t>
              </a:r>
            </a:p>
          </p:txBody>
        </p:sp>
        <p:sp>
          <p:nvSpPr>
            <p:cNvPr id="6" name="_s40988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</a:t>
              </a:r>
            </a:p>
          </p:txBody>
        </p:sp>
        <p:sp>
          <p:nvSpPr>
            <p:cNvPr id="7" name="_s40989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</a:t>
              </a:r>
            </a:p>
          </p:txBody>
        </p:sp>
        <p:sp>
          <p:nvSpPr>
            <p:cNvPr id="8" name="_s40990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Job Advertisement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of Applicants</a:t>
              </a:r>
            </a:p>
          </p:txBody>
        </p:sp>
        <p:sp>
          <p:nvSpPr>
            <p:cNvPr id="11" name="_s40991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Personnel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12" name="_s40992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Personal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Payroll</a:t>
              </a:r>
            </a:p>
          </p:txBody>
        </p:sp>
        <p:sp>
          <p:nvSpPr>
            <p:cNvPr id="13" name="_s40993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Systems Software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Data Bases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40994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Communications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Security</a:t>
              </a:r>
            </a:p>
          </p:txBody>
        </p:sp>
        <p:sp>
          <p:nvSpPr>
            <p:cNvPr id="15" name="_s40995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System Administration</a:t>
              </a:r>
            </a:p>
          </p:txBody>
        </p:sp>
        <p:sp>
          <p:nvSpPr>
            <p:cNvPr id="16" name="_s40996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Strategical Development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Corporate Group</a:t>
              </a:r>
            </a:p>
          </p:txBody>
        </p:sp>
        <p:sp>
          <p:nvSpPr>
            <p:cNvPr id="17" name="_s40997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Standards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Quality System </a:t>
              </a:r>
            </a:p>
          </p:txBody>
        </p:sp>
        <p:sp>
          <p:nvSpPr>
            <p:cNvPr id="18" name="_s40998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Audit</a:t>
              </a:r>
            </a:p>
          </p:txBody>
        </p:sp>
        <p:sp>
          <p:nvSpPr>
            <p:cNvPr id="19" name="_s40999"/>
            <p:cNvSpPr>
              <a:spLocks noChangeArrowheads="1"/>
            </p:cNvSpPr>
            <p:nvPr/>
          </p:nvSpPr>
          <p:spPr bwMode="auto">
            <a:xfrm>
              <a:off x="848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HR Systems</a:t>
              </a:r>
            </a:p>
          </p:txBody>
        </p:sp>
        <p:sp>
          <p:nvSpPr>
            <p:cNvPr id="20" name="_s41000"/>
            <p:cNvSpPr>
              <a:spLocks noChangeArrowheads="1"/>
            </p:cNvSpPr>
            <p:nvPr/>
          </p:nvSpPr>
          <p:spPr bwMode="auto">
            <a:xfrm>
              <a:off x="2000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SAP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Applications</a:t>
              </a:r>
            </a:p>
          </p:txBody>
        </p:sp>
        <p:sp>
          <p:nvSpPr>
            <p:cNvPr id="21" name="_s41001"/>
            <p:cNvSpPr>
              <a:spLocks noChangeArrowheads="1"/>
            </p:cNvSpPr>
            <p:nvPr/>
          </p:nvSpPr>
          <p:spPr bwMode="auto">
            <a:xfrm>
              <a:off x="3584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22" name="_s41002"/>
            <p:cNvSpPr>
              <a:spLocks noChangeArrowheads="1"/>
            </p:cNvSpPr>
            <p:nvPr/>
          </p:nvSpPr>
          <p:spPr bwMode="auto">
            <a:xfrm>
              <a:off x="4738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</p:txBody>
        </p:sp>
        <p:sp>
          <p:nvSpPr>
            <p:cNvPr id="23" name="_s41003"/>
            <p:cNvSpPr>
              <a:spLocks noChangeArrowheads="1"/>
            </p:cNvSpPr>
            <p:nvPr/>
          </p:nvSpPr>
          <p:spPr bwMode="auto">
            <a:xfrm>
              <a:off x="4159" y="1863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4" name="_s41004"/>
            <p:cNvSpPr>
              <a:spLocks noChangeArrowheads="1"/>
            </p:cNvSpPr>
            <p:nvPr/>
          </p:nvSpPr>
          <p:spPr bwMode="auto">
            <a:xfrm>
              <a:off x="4159" y="2295"/>
              <a:ext cx="866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Logistics</a:t>
              </a:r>
            </a:p>
          </p:txBody>
        </p:sp>
        <p:sp>
          <p:nvSpPr>
            <p:cNvPr id="25" name="_s41005"/>
            <p:cNvSpPr>
              <a:spLocks noChangeArrowheads="1"/>
            </p:cNvSpPr>
            <p:nvPr/>
          </p:nvSpPr>
          <p:spPr bwMode="auto">
            <a:xfrm>
              <a:off x="3152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Organisational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26" name="_s41006"/>
            <p:cNvSpPr>
              <a:spLocks noChangeArrowheads="1"/>
            </p:cNvSpPr>
            <p:nvPr/>
          </p:nvSpPr>
          <p:spPr bwMode="auto">
            <a:xfrm>
              <a:off x="4161" y="2727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</a:t>
              </a:r>
            </a:p>
          </p:txBody>
        </p:sp>
        <p:sp>
          <p:nvSpPr>
            <p:cNvPr id="27" name="_s41007"/>
            <p:cNvSpPr>
              <a:spLocks noChangeArrowheads="1"/>
            </p:cNvSpPr>
            <p:nvPr/>
          </p:nvSpPr>
          <p:spPr bwMode="auto">
            <a:xfrm>
              <a:off x="4161" y="3159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Line 1, …</a:t>
              </a:r>
            </a:p>
          </p:txBody>
        </p:sp>
      </p:grpSp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1619250" y="6237288"/>
            <a:ext cx="6483350" cy="366712"/>
          </a:xfrm>
          <a:prstGeom prst="rect">
            <a:avLst/>
          </a:prstGeom>
          <a:solidFill>
            <a:srgbClr val="C8FEA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/>
              <a:t>Extended crew for the implementation of SAP HR Applications</a:t>
            </a:r>
          </a:p>
        </p:txBody>
      </p:sp>
      <p:sp>
        <p:nvSpPr>
          <p:cNvPr id="41009" name="_s1061"/>
          <p:cNvSpPr>
            <a:spLocks noChangeArrowheads="1"/>
          </p:cNvSpPr>
          <p:nvPr/>
        </p:nvSpPr>
        <p:spPr bwMode="auto">
          <a:xfrm>
            <a:off x="7902575" y="4437063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2</a:t>
            </a:r>
          </a:p>
        </p:txBody>
      </p:sp>
      <p:sp>
        <p:nvSpPr>
          <p:cNvPr id="41010" name="_s1061"/>
          <p:cNvSpPr>
            <a:spLocks noChangeArrowheads="1"/>
          </p:cNvSpPr>
          <p:nvPr/>
        </p:nvSpPr>
        <p:spPr bwMode="auto">
          <a:xfrm>
            <a:off x="7902575" y="3716338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1</a:t>
            </a:r>
          </a:p>
        </p:txBody>
      </p:sp>
      <p:sp>
        <p:nvSpPr>
          <p:cNvPr id="41011" name="_s1061"/>
          <p:cNvSpPr>
            <a:spLocks noChangeArrowheads="1"/>
          </p:cNvSpPr>
          <p:nvPr/>
        </p:nvSpPr>
        <p:spPr bwMode="auto">
          <a:xfrm>
            <a:off x="7902575" y="5157788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EE8F6-9C1A-4E90-ABC6-AA8B34FB20E4}" type="slidenum">
              <a:rPr lang="de-DE"/>
              <a:pPr/>
              <a:t>16</a:t>
            </a:fld>
            <a:endParaRPr lang="de-DE"/>
          </a:p>
        </p:txBody>
      </p:sp>
      <p:grpSp>
        <p:nvGrpSpPr>
          <p:cNvPr id="2" name="Organization Chart 2"/>
          <p:cNvGrpSpPr>
            <a:grpSpLocks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3743" cy="2016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3743" cy="2016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3556" name="_s23556"/>
            <p:cNvCxnSpPr>
              <a:cxnSpLocks noChangeShapeType="1"/>
              <a:stCxn id="18" idx="1"/>
              <a:endCxn id="9" idx="2"/>
            </p:cNvCxnSpPr>
            <p:nvPr/>
          </p:nvCxnSpPr>
          <p:spPr bwMode="auto">
            <a:xfrm rot="10800000">
              <a:off x="3008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57" name="_s23557"/>
            <p:cNvCxnSpPr>
              <a:cxnSpLocks noChangeShapeType="1"/>
              <a:stCxn id="17" idx="1"/>
              <a:endCxn id="9" idx="2"/>
            </p:cNvCxnSpPr>
            <p:nvPr/>
          </p:nvCxnSpPr>
          <p:spPr bwMode="auto">
            <a:xfrm rot="10800000">
              <a:off x="3008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58" name="_s23558"/>
            <p:cNvCxnSpPr>
              <a:cxnSpLocks noChangeShapeType="1"/>
              <a:stCxn id="16" idx="1"/>
              <a:endCxn id="9" idx="2"/>
            </p:cNvCxnSpPr>
            <p:nvPr/>
          </p:nvCxnSpPr>
          <p:spPr bwMode="auto">
            <a:xfrm rot="10800000">
              <a:off x="3008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59" name="_s23559"/>
            <p:cNvCxnSpPr>
              <a:cxnSpLocks noChangeShapeType="1"/>
              <a:stCxn id="15" idx="1"/>
              <a:endCxn id="8" idx="2"/>
            </p:cNvCxnSpPr>
            <p:nvPr/>
          </p:nvCxnSpPr>
          <p:spPr bwMode="auto">
            <a:xfrm rot="10800000">
              <a:off x="1856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0" name="_s23560"/>
            <p:cNvCxnSpPr>
              <a:cxnSpLocks noChangeShapeType="1"/>
              <a:stCxn id="14" idx="1"/>
              <a:endCxn id="8" idx="2"/>
            </p:cNvCxnSpPr>
            <p:nvPr/>
          </p:nvCxnSpPr>
          <p:spPr bwMode="auto">
            <a:xfrm rot="10800000">
              <a:off x="1856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1" name="_s23561"/>
            <p:cNvCxnSpPr>
              <a:cxnSpLocks noChangeShapeType="1"/>
              <a:stCxn id="13" idx="1"/>
              <a:endCxn id="8" idx="2"/>
            </p:cNvCxnSpPr>
            <p:nvPr/>
          </p:nvCxnSpPr>
          <p:spPr bwMode="auto">
            <a:xfrm rot="10800000">
              <a:off x="1856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2" name="_s23562"/>
            <p:cNvCxnSpPr>
              <a:cxnSpLocks noChangeShapeType="1"/>
              <a:stCxn id="12" idx="1"/>
              <a:endCxn id="7" idx="2"/>
            </p:cNvCxnSpPr>
            <p:nvPr/>
          </p:nvCxnSpPr>
          <p:spPr bwMode="auto">
            <a:xfrm rot="10800000">
              <a:off x="704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3" name="_s23563"/>
            <p:cNvCxnSpPr>
              <a:cxnSpLocks noChangeShapeType="1"/>
              <a:stCxn id="11" idx="1"/>
              <a:endCxn id="7" idx="2"/>
            </p:cNvCxnSpPr>
            <p:nvPr/>
          </p:nvCxnSpPr>
          <p:spPr bwMode="auto">
            <a:xfrm rot="10800000">
              <a:off x="704" y="1719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4" name="_s23564"/>
            <p:cNvCxnSpPr>
              <a:cxnSpLocks noChangeShapeType="1"/>
              <a:stCxn id="10" idx="1"/>
              <a:endCxn id="7" idx="2"/>
            </p:cNvCxnSpPr>
            <p:nvPr/>
          </p:nvCxnSpPr>
          <p:spPr bwMode="auto">
            <a:xfrm rot="10800000">
              <a:off x="704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5" name="_s23565"/>
            <p:cNvCxnSpPr>
              <a:cxnSpLocks noChangeShapeType="1"/>
              <a:stCxn id="9" idx="0"/>
              <a:endCxn id="4" idx="2"/>
            </p:cNvCxnSpPr>
            <p:nvPr/>
          </p:nvCxnSpPr>
          <p:spPr bwMode="auto">
            <a:xfrm rot="5400000" flipH="1">
              <a:off x="2360" y="783"/>
              <a:ext cx="144" cy="1152"/>
            </a:xfrm>
            <a:prstGeom prst="bentConnector3">
              <a:avLst>
                <a:gd name="adj1" fmla="val 358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6" name="_s23566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16200000">
              <a:off x="1785" y="1358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67" name="_s23567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16200000">
              <a:off x="1208" y="783"/>
              <a:ext cx="144" cy="1152"/>
            </a:xfrm>
            <a:prstGeom prst="bentConnector3">
              <a:avLst>
                <a:gd name="adj1" fmla="val 3581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23568"/>
            <p:cNvSpPr>
              <a:spLocks noChangeArrowheads="1"/>
            </p:cNvSpPr>
            <p:nvPr/>
          </p:nvSpPr>
          <p:spPr bwMode="auto">
            <a:xfrm>
              <a:off x="142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7" name="_s23569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1 </a:t>
              </a:r>
            </a:p>
          </p:txBody>
        </p:sp>
        <p:sp>
          <p:nvSpPr>
            <p:cNvPr id="8" name="_s23570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2</a:t>
              </a:r>
            </a:p>
          </p:txBody>
        </p:sp>
        <p:sp>
          <p:nvSpPr>
            <p:cNvPr id="9" name="_s23571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3</a:t>
              </a:r>
            </a:p>
          </p:txBody>
        </p:sp>
        <p:sp>
          <p:nvSpPr>
            <p:cNvPr id="10" name="_s23572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1" name="_s23573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2" name="_s23574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3" name="_s23575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23576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5" name="_s23577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6" name="_s23578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7" name="_s23579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_s23580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</p:grpSp>
      <p:sp>
        <p:nvSpPr>
          <p:cNvPr id="23581" name="Rectangle 29"/>
          <p:cNvSpPr>
            <a:spLocks noGrp="1" noChangeArrowheads="1"/>
          </p:cNvSpPr>
          <p:nvPr>
            <p:ph type="title" idx="4294967295"/>
          </p:nvPr>
        </p:nvSpPr>
        <p:spPr>
          <a:xfrm>
            <a:off x="755650" y="836613"/>
            <a:ext cx="8229600" cy="633412"/>
          </a:xfrm>
          <a:prstGeom prst="rect">
            <a:avLst/>
          </a:prstGeom>
          <a:noFill/>
          <a:ln/>
        </p:spPr>
        <p:txBody>
          <a:bodyPr/>
          <a:lstStyle/>
          <a:p>
            <a:r>
              <a:rPr lang="de-DE" sz="2400" b="1"/>
              <a:t>Projectized Company Structure</a:t>
            </a:r>
            <a:br>
              <a:rPr lang="de-DE" sz="2400" b="1"/>
            </a:br>
            <a:r>
              <a:rPr lang="de-DE" sz="2400"/>
              <a:t>Project manager has line authority over team members</a:t>
            </a:r>
            <a:br>
              <a:rPr lang="de-DE" sz="2400"/>
            </a:br>
            <a:endParaRPr lang="de-D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1E276-40B5-40FD-B725-AAD5A6982BC9}" type="slidenum">
              <a:rPr lang="de-DE"/>
              <a:pPr/>
              <a:t>17</a:t>
            </a:fld>
            <a:endParaRPr lang="de-DE"/>
          </a:p>
        </p:txBody>
      </p:sp>
      <p:grpSp>
        <p:nvGrpSpPr>
          <p:cNvPr id="2" name="Organization Chart 2"/>
          <p:cNvGrpSpPr>
            <a:grpSpLocks/>
          </p:cNvGrpSpPr>
          <p:nvPr/>
        </p:nvGrpSpPr>
        <p:grpSpPr bwMode="auto">
          <a:xfrm>
            <a:off x="746919" y="1564278"/>
            <a:ext cx="7740650" cy="4210050"/>
            <a:chOff x="272" y="999"/>
            <a:chExt cx="3743" cy="2016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3743" cy="2016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1988" name="_s41988"/>
            <p:cNvCxnSpPr>
              <a:cxnSpLocks noChangeShapeType="1"/>
              <a:stCxn id="18" idx="1"/>
              <a:endCxn id="7" idx="2"/>
            </p:cNvCxnSpPr>
            <p:nvPr/>
          </p:nvCxnSpPr>
          <p:spPr bwMode="auto">
            <a:xfrm rot="10800000">
              <a:off x="3008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89" name="_s41989"/>
            <p:cNvCxnSpPr>
              <a:cxnSpLocks noChangeShapeType="1"/>
              <a:stCxn id="17" idx="1"/>
              <a:endCxn id="7" idx="2"/>
            </p:cNvCxnSpPr>
            <p:nvPr/>
          </p:nvCxnSpPr>
          <p:spPr bwMode="auto">
            <a:xfrm rot="10800000">
              <a:off x="3008" y="1719"/>
              <a:ext cx="144" cy="72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0" name="_s41990"/>
            <p:cNvCxnSpPr>
              <a:cxnSpLocks noChangeShapeType="1"/>
              <a:stCxn id="16" idx="1"/>
              <a:endCxn id="7" idx="2"/>
            </p:cNvCxnSpPr>
            <p:nvPr/>
          </p:nvCxnSpPr>
          <p:spPr bwMode="auto">
            <a:xfrm rot="10800000">
              <a:off x="3008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1" name="_s41991"/>
            <p:cNvCxnSpPr>
              <a:cxnSpLocks noChangeShapeType="1"/>
              <a:stCxn id="15" idx="1"/>
              <a:endCxn id="6" idx="2"/>
            </p:cNvCxnSpPr>
            <p:nvPr/>
          </p:nvCxnSpPr>
          <p:spPr bwMode="auto">
            <a:xfrm rot="10800000">
              <a:off x="1856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2" name="_s41992"/>
            <p:cNvCxnSpPr>
              <a:cxnSpLocks noChangeShapeType="1"/>
              <a:stCxn id="14" idx="1"/>
              <a:endCxn id="6" idx="2"/>
            </p:cNvCxnSpPr>
            <p:nvPr/>
          </p:nvCxnSpPr>
          <p:spPr bwMode="auto">
            <a:xfrm rot="10800000">
              <a:off x="1856" y="1719"/>
              <a:ext cx="144" cy="72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3" name="_s41993"/>
            <p:cNvCxnSpPr>
              <a:cxnSpLocks noChangeShapeType="1"/>
              <a:stCxn id="13" idx="1"/>
              <a:endCxn id="6" idx="2"/>
            </p:cNvCxnSpPr>
            <p:nvPr/>
          </p:nvCxnSpPr>
          <p:spPr bwMode="auto">
            <a:xfrm rot="10800000">
              <a:off x="1856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4" name="_s41994"/>
            <p:cNvCxnSpPr>
              <a:cxnSpLocks noChangeShapeType="1"/>
              <a:stCxn id="12" idx="1"/>
              <a:endCxn id="5" idx="2"/>
            </p:cNvCxnSpPr>
            <p:nvPr/>
          </p:nvCxnSpPr>
          <p:spPr bwMode="auto">
            <a:xfrm rot="10800000">
              <a:off x="704" y="1719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5" name="_s41995"/>
            <p:cNvCxnSpPr>
              <a:cxnSpLocks noChangeShapeType="1"/>
              <a:stCxn id="11" idx="1"/>
              <a:endCxn id="5" idx="2"/>
            </p:cNvCxnSpPr>
            <p:nvPr/>
          </p:nvCxnSpPr>
          <p:spPr bwMode="auto">
            <a:xfrm rot="10800000">
              <a:off x="704" y="1719"/>
              <a:ext cx="144" cy="721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6" name="_s41996"/>
            <p:cNvCxnSpPr>
              <a:cxnSpLocks noChangeShapeType="1"/>
              <a:stCxn id="10" idx="1"/>
              <a:endCxn id="5" idx="2"/>
            </p:cNvCxnSpPr>
            <p:nvPr/>
          </p:nvCxnSpPr>
          <p:spPr bwMode="auto">
            <a:xfrm rot="10800000">
              <a:off x="704" y="1719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7" name="_s41997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5400000" flipH="1">
              <a:off x="2360" y="783"/>
              <a:ext cx="144" cy="1152"/>
            </a:xfrm>
            <a:prstGeom prst="bentConnector3">
              <a:avLst>
                <a:gd name="adj1" fmla="val 3809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8" name="_s41998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1785" y="1358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999" name="_s41999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208" y="783"/>
              <a:ext cx="144" cy="1152"/>
            </a:xfrm>
            <a:prstGeom prst="bentConnector3">
              <a:avLst>
                <a:gd name="adj1" fmla="val 3809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42000"/>
            <p:cNvSpPr>
              <a:spLocks noChangeArrowheads="1"/>
            </p:cNvSpPr>
            <p:nvPr/>
          </p:nvSpPr>
          <p:spPr bwMode="auto">
            <a:xfrm>
              <a:off x="1424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CEO</a:t>
              </a:r>
            </a:p>
          </p:txBody>
        </p:sp>
        <p:sp>
          <p:nvSpPr>
            <p:cNvPr id="5" name="_s42001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1 </a:t>
              </a:r>
            </a:p>
          </p:txBody>
        </p:sp>
        <p:sp>
          <p:nvSpPr>
            <p:cNvPr id="6" name="_s42002"/>
            <p:cNvSpPr>
              <a:spLocks noChangeArrowheads="1"/>
            </p:cNvSpPr>
            <p:nvPr/>
          </p:nvSpPr>
          <p:spPr bwMode="auto">
            <a:xfrm>
              <a:off x="1424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2</a:t>
              </a:r>
            </a:p>
          </p:txBody>
        </p:sp>
        <p:sp>
          <p:nvSpPr>
            <p:cNvPr id="7" name="_s42003"/>
            <p:cNvSpPr>
              <a:spLocks noChangeArrowheads="1"/>
            </p:cNvSpPr>
            <p:nvPr/>
          </p:nvSpPr>
          <p:spPr bwMode="auto">
            <a:xfrm>
              <a:off x="2576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Manager 3</a:t>
              </a:r>
            </a:p>
          </p:txBody>
        </p:sp>
        <p:sp>
          <p:nvSpPr>
            <p:cNvPr id="10" name="_s42004"/>
            <p:cNvSpPr>
              <a:spLocks noChangeArrowheads="1"/>
            </p:cNvSpPr>
            <p:nvPr/>
          </p:nvSpPr>
          <p:spPr bwMode="auto">
            <a:xfrm>
              <a:off x="848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1" name="_s42005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2" name="_s42006"/>
            <p:cNvSpPr>
              <a:spLocks noChangeArrowheads="1"/>
            </p:cNvSpPr>
            <p:nvPr/>
          </p:nvSpPr>
          <p:spPr bwMode="auto">
            <a:xfrm>
              <a:off x="848" y="272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3" name="_s42007"/>
            <p:cNvSpPr>
              <a:spLocks noChangeArrowheads="1"/>
            </p:cNvSpPr>
            <p:nvPr/>
          </p:nvSpPr>
          <p:spPr bwMode="auto">
            <a:xfrm>
              <a:off x="2000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4" name="_s42008"/>
            <p:cNvSpPr>
              <a:spLocks noChangeArrowheads="1"/>
            </p:cNvSpPr>
            <p:nvPr/>
          </p:nvSpPr>
          <p:spPr bwMode="auto">
            <a:xfrm>
              <a:off x="2000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5" name="_s42009"/>
            <p:cNvSpPr>
              <a:spLocks noChangeArrowheads="1"/>
            </p:cNvSpPr>
            <p:nvPr/>
          </p:nvSpPr>
          <p:spPr bwMode="auto">
            <a:xfrm>
              <a:off x="2000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6" name="_s42010"/>
            <p:cNvSpPr>
              <a:spLocks noChangeArrowheads="1"/>
            </p:cNvSpPr>
            <p:nvPr/>
          </p:nvSpPr>
          <p:spPr bwMode="auto">
            <a:xfrm>
              <a:off x="3152" y="1863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  <p:sp>
          <p:nvSpPr>
            <p:cNvPr id="17" name="_s42011"/>
            <p:cNvSpPr>
              <a:spLocks noChangeArrowheads="1"/>
            </p:cNvSpPr>
            <p:nvPr/>
          </p:nvSpPr>
          <p:spPr bwMode="auto">
            <a:xfrm>
              <a:off x="3152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8" name="_s42012"/>
            <p:cNvSpPr>
              <a:spLocks noChangeArrowheads="1"/>
            </p:cNvSpPr>
            <p:nvPr/>
          </p:nvSpPr>
          <p:spPr bwMode="auto">
            <a:xfrm>
              <a:off x="3152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Team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Member</a:t>
              </a:r>
            </a:p>
          </p:txBody>
        </p:sp>
      </p:grpSp>
      <p:sp>
        <p:nvSpPr>
          <p:cNvPr id="42013" name="Rectangle 29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765175"/>
            <a:ext cx="8229600" cy="633413"/>
          </a:xfrm>
          <a:prstGeom prst="rect">
            <a:avLst/>
          </a:prstGeom>
          <a:noFill/>
          <a:ln/>
        </p:spPr>
        <p:txBody>
          <a:bodyPr/>
          <a:lstStyle/>
          <a:p>
            <a:pPr algn="r"/>
            <a:r>
              <a:rPr lang="de-DE" sz="2400" b="1" dirty="0" err="1"/>
              <a:t>Projectized</a:t>
            </a:r>
            <a:r>
              <a:rPr lang="de-DE" sz="2400" b="1" dirty="0"/>
              <a:t> Company </a:t>
            </a:r>
            <a:r>
              <a:rPr lang="de-DE" sz="2400" b="1" dirty="0" err="1"/>
              <a:t>Structure</a:t>
            </a: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dirty="0"/>
              <a:t>Project </a:t>
            </a:r>
            <a:r>
              <a:rPr lang="de-DE" sz="2400" dirty="0" err="1"/>
              <a:t>manager</a:t>
            </a:r>
            <a:r>
              <a:rPr lang="de-DE" sz="2400" dirty="0"/>
              <a:t> </a:t>
            </a:r>
            <a:r>
              <a:rPr lang="de-DE" sz="2400" dirty="0" err="1"/>
              <a:t>has</a:t>
            </a:r>
            <a:r>
              <a:rPr lang="de-DE" sz="2400" dirty="0"/>
              <a:t> </a:t>
            </a:r>
            <a:r>
              <a:rPr lang="de-DE" sz="2400" dirty="0" err="1"/>
              <a:t>line</a:t>
            </a:r>
            <a:r>
              <a:rPr lang="de-DE" sz="2400" dirty="0"/>
              <a:t> </a:t>
            </a:r>
            <a:r>
              <a:rPr lang="de-DE" sz="2400" dirty="0" err="1"/>
              <a:t>authority</a:t>
            </a:r>
            <a:r>
              <a:rPr lang="de-DE" sz="2400" dirty="0"/>
              <a:t> </a:t>
            </a:r>
            <a:r>
              <a:rPr lang="de-DE" sz="2400" dirty="0" err="1"/>
              <a:t>over</a:t>
            </a:r>
            <a:r>
              <a:rPr lang="de-DE" sz="2400" dirty="0"/>
              <a:t> </a:t>
            </a:r>
            <a:r>
              <a:rPr lang="de-DE" sz="2400" dirty="0" err="1"/>
              <a:t>team</a:t>
            </a:r>
            <a:r>
              <a:rPr lang="de-DE" sz="2400" dirty="0"/>
              <a:t> </a:t>
            </a:r>
            <a:r>
              <a:rPr lang="de-DE" sz="2400" dirty="0" err="1"/>
              <a:t>members</a:t>
            </a:r>
            <a:r>
              <a:rPr lang="de-DE" sz="2400" dirty="0"/>
              <a:t/>
            </a:r>
            <a:br>
              <a:rPr lang="de-DE" sz="2400" dirty="0"/>
            </a:br>
            <a:endParaRPr lang="de-DE" sz="2400" dirty="0"/>
          </a:p>
        </p:txBody>
      </p:sp>
      <p:sp>
        <p:nvSpPr>
          <p:cNvPr id="42015" name="_s1046"/>
          <p:cNvSpPr>
            <a:spLocks noChangeArrowheads="1"/>
          </p:cNvSpPr>
          <p:nvPr/>
        </p:nvSpPr>
        <p:spPr bwMode="auto">
          <a:xfrm>
            <a:off x="2051050" y="5876925"/>
            <a:ext cx="1785938" cy="6016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1200" b="1"/>
              <a:t>External A</a:t>
            </a:r>
          </a:p>
        </p:txBody>
      </p:sp>
      <p:sp>
        <p:nvSpPr>
          <p:cNvPr id="42014" name="_s1046"/>
          <p:cNvSpPr>
            <a:spLocks noChangeArrowheads="1"/>
          </p:cNvSpPr>
          <p:nvPr/>
        </p:nvSpPr>
        <p:spPr bwMode="auto">
          <a:xfrm>
            <a:off x="4356100" y="5876925"/>
            <a:ext cx="1785938" cy="601663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1200" b="1"/>
              <a:t>External B</a:t>
            </a:r>
          </a:p>
        </p:txBody>
      </p:sp>
      <p:sp>
        <p:nvSpPr>
          <p:cNvPr id="42016" name="_s1046"/>
          <p:cNvSpPr>
            <a:spLocks noChangeArrowheads="1"/>
          </p:cNvSpPr>
          <p:nvPr/>
        </p:nvSpPr>
        <p:spPr bwMode="auto">
          <a:xfrm>
            <a:off x="6732588" y="5805488"/>
            <a:ext cx="1787525" cy="601662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1200" b="1"/>
              <a:t>External 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9D639-D4A0-4845-A6DA-0F9B1F6736C9}" type="slidenum">
              <a:rPr lang="de-DE"/>
              <a:pPr/>
              <a:t>18</a:t>
            </a:fld>
            <a:endParaRPr lang="de-DE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052513"/>
            <a:ext cx="8229600" cy="481012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2400" b="1"/>
              <a:t>A Small Consulting Company</a:t>
            </a:r>
            <a:br>
              <a:rPr lang="de-DE" sz="2400" b="1"/>
            </a:br>
            <a:r>
              <a:rPr lang="de-DE" sz="2000">
                <a:solidFill>
                  <a:schemeClr val="tx1"/>
                </a:solidFill>
              </a:rPr>
              <a:t>Project manager has line authority over team members</a:t>
            </a:r>
            <a:br>
              <a:rPr lang="de-DE" sz="2000">
                <a:solidFill>
                  <a:schemeClr val="tx1"/>
                </a:solidFill>
              </a:rPr>
            </a:br>
            <a:endParaRPr lang="de-DE" sz="2000">
              <a:solidFill>
                <a:schemeClr val="tx1"/>
              </a:solidFill>
            </a:endParaRP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431800" y="1792008"/>
            <a:ext cx="8208963" cy="4464050"/>
            <a:chOff x="272" y="999"/>
            <a:chExt cx="3887" cy="2448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3887" cy="2448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1509" name="_s21509"/>
            <p:cNvCxnSpPr>
              <a:cxnSpLocks noChangeShapeType="1"/>
              <a:stCxn id="18" idx="0"/>
              <a:endCxn id="15" idx="2"/>
            </p:cNvCxnSpPr>
            <p:nvPr/>
          </p:nvCxnSpPr>
          <p:spPr bwMode="auto">
            <a:xfrm rot="5400000" flipH="1">
              <a:off x="2719" y="2583"/>
              <a:ext cx="144" cy="1007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0" name="_s21510"/>
            <p:cNvCxnSpPr>
              <a:cxnSpLocks noChangeShapeType="1"/>
              <a:stCxn id="17" idx="0"/>
              <a:endCxn id="15" idx="2"/>
            </p:cNvCxnSpPr>
            <p:nvPr/>
          </p:nvCxnSpPr>
          <p:spPr bwMode="auto">
            <a:xfrm rot="16200000">
              <a:off x="2216" y="3086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1" name="_s21511"/>
            <p:cNvCxnSpPr>
              <a:cxnSpLocks noChangeShapeType="1"/>
              <a:stCxn id="16" idx="0"/>
              <a:endCxn id="15" idx="2"/>
            </p:cNvCxnSpPr>
            <p:nvPr/>
          </p:nvCxnSpPr>
          <p:spPr bwMode="auto">
            <a:xfrm rot="16200000">
              <a:off x="1711" y="2583"/>
              <a:ext cx="144" cy="1008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2" name="_s21512"/>
            <p:cNvCxnSpPr>
              <a:cxnSpLocks noChangeShapeType="1"/>
              <a:stCxn id="15" idx="1"/>
              <a:endCxn id="7" idx="2"/>
            </p:cNvCxnSpPr>
            <p:nvPr/>
          </p:nvCxnSpPr>
          <p:spPr bwMode="auto">
            <a:xfrm rot="10800000">
              <a:off x="704" y="1719"/>
              <a:ext cx="1151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3" name="_s21513"/>
            <p:cNvCxnSpPr>
              <a:cxnSpLocks noChangeShapeType="1"/>
              <a:stCxn id="12" idx="0"/>
              <a:endCxn id="9" idx="2"/>
            </p:cNvCxnSpPr>
            <p:nvPr/>
          </p:nvCxnSpPr>
          <p:spPr bwMode="auto">
            <a:xfrm rot="5400000" flipH="1">
              <a:off x="2719" y="1719"/>
              <a:ext cx="144" cy="1008"/>
            </a:xfrm>
            <a:prstGeom prst="bentConnector3">
              <a:avLst>
                <a:gd name="adj1" fmla="val 4337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4" name="_s21514"/>
            <p:cNvCxnSpPr>
              <a:cxnSpLocks noChangeShapeType="1"/>
              <a:stCxn id="11" idx="0"/>
              <a:endCxn id="9" idx="2"/>
            </p:cNvCxnSpPr>
            <p:nvPr/>
          </p:nvCxnSpPr>
          <p:spPr bwMode="auto">
            <a:xfrm rot="16200000">
              <a:off x="2216" y="2222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5" name="_s21515"/>
            <p:cNvCxnSpPr>
              <a:cxnSpLocks noChangeShapeType="1"/>
              <a:stCxn id="10" idx="0"/>
              <a:endCxn id="9" idx="2"/>
            </p:cNvCxnSpPr>
            <p:nvPr/>
          </p:nvCxnSpPr>
          <p:spPr bwMode="auto">
            <a:xfrm rot="16200000">
              <a:off x="1712" y="1719"/>
              <a:ext cx="144" cy="1007"/>
            </a:xfrm>
            <a:prstGeom prst="bentConnector3">
              <a:avLst>
                <a:gd name="adj1" fmla="val 4337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6" name="_s21516"/>
            <p:cNvCxnSpPr>
              <a:cxnSpLocks noChangeShapeType="1"/>
              <a:stCxn id="14" idx="0"/>
              <a:endCxn id="4" idx="2"/>
            </p:cNvCxnSpPr>
            <p:nvPr/>
          </p:nvCxnSpPr>
          <p:spPr bwMode="auto">
            <a:xfrm rot="5400000" flipH="1">
              <a:off x="2900" y="602"/>
              <a:ext cx="144" cy="1513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7" name="_s21517"/>
            <p:cNvCxnSpPr>
              <a:cxnSpLocks noChangeShapeType="1"/>
              <a:stCxn id="13" idx="0"/>
              <a:endCxn id="4" idx="2"/>
            </p:cNvCxnSpPr>
            <p:nvPr/>
          </p:nvCxnSpPr>
          <p:spPr bwMode="auto">
            <a:xfrm rot="5400000" flipH="1">
              <a:off x="2396" y="1106"/>
              <a:ext cx="144" cy="505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8" name="_s21518"/>
            <p:cNvCxnSpPr>
              <a:cxnSpLocks noChangeShapeType="1"/>
              <a:stCxn id="9" idx="1"/>
              <a:endCxn id="7" idx="2"/>
            </p:cNvCxnSpPr>
            <p:nvPr/>
          </p:nvCxnSpPr>
          <p:spPr bwMode="auto">
            <a:xfrm rot="10800000">
              <a:off x="704" y="1719"/>
              <a:ext cx="1151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19" name="_s21519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16200000">
              <a:off x="1892" y="1107"/>
              <a:ext cx="144" cy="503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520" name="_s21520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16200000">
              <a:off x="1388" y="603"/>
              <a:ext cx="144" cy="1511"/>
            </a:xfrm>
            <a:prstGeom prst="bentConnector3">
              <a:avLst>
                <a:gd name="adj1" fmla="val 4363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21521"/>
            <p:cNvSpPr>
              <a:spLocks noChangeArrowheads="1"/>
            </p:cNvSpPr>
            <p:nvPr/>
          </p:nvSpPr>
          <p:spPr bwMode="auto">
            <a:xfrm>
              <a:off x="1783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President</a:t>
              </a:r>
            </a:p>
          </p:txBody>
        </p:sp>
        <p:sp>
          <p:nvSpPr>
            <p:cNvPr id="7" name="_s21522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Projects</a:t>
              </a:r>
            </a:p>
          </p:txBody>
        </p:sp>
        <p:sp>
          <p:nvSpPr>
            <p:cNvPr id="8" name="_s21523"/>
            <p:cNvSpPr>
              <a:spLocks noChangeArrowheads="1"/>
            </p:cNvSpPr>
            <p:nvPr/>
          </p:nvSpPr>
          <p:spPr bwMode="auto">
            <a:xfrm>
              <a:off x="1280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 Service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_s21524"/>
            <p:cNvSpPr>
              <a:spLocks noChangeArrowheads="1"/>
            </p:cNvSpPr>
            <p:nvPr/>
          </p:nvSpPr>
          <p:spPr bwMode="auto">
            <a:xfrm>
              <a:off x="1855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One</a:t>
              </a:r>
            </a:p>
          </p:txBody>
        </p:sp>
        <p:sp>
          <p:nvSpPr>
            <p:cNvPr id="10" name="_s21525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Senior 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As Project Leader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25 %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1" name="_s21526"/>
            <p:cNvSpPr>
              <a:spLocks noChangeArrowheads="1"/>
            </p:cNvSpPr>
            <p:nvPr/>
          </p:nvSpPr>
          <p:spPr bwMode="auto">
            <a:xfrm>
              <a:off x="1856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90%</a:t>
              </a:r>
            </a:p>
          </p:txBody>
        </p:sp>
        <p:sp>
          <p:nvSpPr>
            <p:cNvPr id="12" name="_s21527"/>
            <p:cNvSpPr>
              <a:spLocks noChangeArrowheads="1"/>
            </p:cNvSpPr>
            <p:nvPr/>
          </p:nvSpPr>
          <p:spPr bwMode="auto">
            <a:xfrm>
              <a:off x="2863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45%</a:t>
              </a:r>
            </a:p>
          </p:txBody>
        </p:sp>
        <p:sp>
          <p:nvSpPr>
            <p:cNvPr id="13" name="_s21528"/>
            <p:cNvSpPr>
              <a:spLocks noChangeArrowheads="1"/>
            </p:cNvSpPr>
            <p:nvPr/>
          </p:nvSpPr>
          <p:spPr bwMode="auto">
            <a:xfrm>
              <a:off x="2288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14" name="_s21529"/>
            <p:cNvSpPr>
              <a:spLocks noChangeArrowheads="1"/>
            </p:cNvSpPr>
            <p:nvPr/>
          </p:nvSpPr>
          <p:spPr bwMode="auto">
            <a:xfrm>
              <a:off x="3296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Services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</p:txBody>
        </p:sp>
        <p:sp>
          <p:nvSpPr>
            <p:cNvPr id="15" name="_s21530"/>
            <p:cNvSpPr>
              <a:spLocks noChangeArrowheads="1"/>
            </p:cNvSpPr>
            <p:nvPr/>
          </p:nvSpPr>
          <p:spPr bwMode="auto">
            <a:xfrm>
              <a:off x="1855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Two</a:t>
              </a:r>
            </a:p>
          </p:txBody>
        </p:sp>
        <p:sp>
          <p:nvSpPr>
            <p:cNvPr id="16" name="_s21531"/>
            <p:cNvSpPr>
              <a:spLocks noChangeArrowheads="1"/>
            </p:cNvSpPr>
            <p:nvPr/>
          </p:nvSpPr>
          <p:spPr bwMode="auto">
            <a:xfrm>
              <a:off x="848" y="3159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Senior 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As Project Leader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25%</a:t>
              </a:r>
            </a:p>
          </p:txBody>
        </p:sp>
        <p:sp>
          <p:nvSpPr>
            <p:cNvPr id="17" name="_s21532"/>
            <p:cNvSpPr>
              <a:spLocks noChangeArrowheads="1"/>
            </p:cNvSpPr>
            <p:nvPr/>
          </p:nvSpPr>
          <p:spPr bwMode="auto">
            <a:xfrm>
              <a:off x="1855" y="3159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45 %</a:t>
              </a:r>
            </a:p>
          </p:txBody>
        </p:sp>
        <p:sp>
          <p:nvSpPr>
            <p:cNvPr id="18" name="_s21533"/>
            <p:cNvSpPr>
              <a:spLocks noChangeArrowheads="1"/>
            </p:cNvSpPr>
            <p:nvPr/>
          </p:nvSpPr>
          <p:spPr bwMode="auto">
            <a:xfrm>
              <a:off x="2862" y="3159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60 %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5C09-8760-4F7D-A9B4-48861A24ED3E}" type="slidenum">
              <a:rPr lang="de-DE"/>
              <a:pPr/>
              <a:t>19</a:t>
            </a:fld>
            <a:endParaRPr lang="de-DE"/>
          </a:p>
        </p:txBody>
      </p:sp>
      <p:sp>
        <p:nvSpPr>
          <p:cNvPr id="43040" name="_s1061"/>
          <p:cNvSpPr>
            <a:spLocks noChangeArrowheads="1"/>
          </p:cNvSpPr>
          <p:nvPr/>
        </p:nvSpPr>
        <p:spPr bwMode="auto">
          <a:xfrm>
            <a:off x="7902575" y="5878513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3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125538"/>
            <a:ext cx="8229600" cy="481012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2400" b="1"/>
              <a:t>A Small Consulting Company</a:t>
            </a:r>
            <a:br>
              <a:rPr lang="de-DE" sz="2400" b="1"/>
            </a:br>
            <a:r>
              <a:rPr lang="de-DE" sz="2000">
                <a:solidFill>
                  <a:schemeClr val="tx1"/>
                </a:solidFill>
              </a:rPr>
              <a:t>Project manager has line authority over team members</a:t>
            </a:r>
            <a:br>
              <a:rPr lang="de-DE" sz="2000">
                <a:solidFill>
                  <a:schemeClr val="tx1"/>
                </a:solidFill>
              </a:rPr>
            </a:br>
            <a:endParaRPr lang="de-DE" sz="2000">
              <a:solidFill>
                <a:schemeClr val="tx1"/>
              </a:solidFill>
            </a:endParaRP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250825" y="1844675"/>
            <a:ext cx="7021513" cy="3817938"/>
            <a:chOff x="272" y="999"/>
            <a:chExt cx="3887" cy="2448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3887" cy="2448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43013" name="_s43013"/>
            <p:cNvCxnSpPr>
              <a:cxnSpLocks noChangeShapeType="1"/>
              <a:stCxn id="18" idx="0"/>
              <a:endCxn id="15" idx="2"/>
            </p:cNvCxnSpPr>
            <p:nvPr/>
          </p:nvCxnSpPr>
          <p:spPr bwMode="auto">
            <a:xfrm rot="5400000" flipH="1">
              <a:off x="2718" y="2583"/>
              <a:ext cx="144" cy="1007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4" name="_s43014"/>
            <p:cNvCxnSpPr>
              <a:cxnSpLocks noChangeShapeType="1"/>
              <a:stCxn id="17" idx="0"/>
              <a:endCxn id="15" idx="2"/>
            </p:cNvCxnSpPr>
            <p:nvPr/>
          </p:nvCxnSpPr>
          <p:spPr bwMode="auto">
            <a:xfrm rot="16200000">
              <a:off x="2215" y="3086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5" name="_s43015"/>
            <p:cNvCxnSpPr>
              <a:cxnSpLocks noChangeShapeType="1"/>
              <a:stCxn id="16" idx="0"/>
              <a:endCxn id="15" idx="2"/>
            </p:cNvCxnSpPr>
            <p:nvPr/>
          </p:nvCxnSpPr>
          <p:spPr bwMode="auto">
            <a:xfrm rot="16200000">
              <a:off x="1711" y="2583"/>
              <a:ext cx="144" cy="1007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6" name="_s43016"/>
            <p:cNvCxnSpPr>
              <a:cxnSpLocks noChangeShapeType="1"/>
              <a:stCxn id="15" idx="1"/>
              <a:endCxn id="5" idx="2"/>
            </p:cNvCxnSpPr>
            <p:nvPr/>
          </p:nvCxnSpPr>
          <p:spPr bwMode="auto">
            <a:xfrm rot="10800000">
              <a:off x="704" y="1719"/>
              <a:ext cx="1151" cy="1153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7" name="_s43017"/>
            <p:cNvCxnSpPr>
              <a:cxnSpLocks noChangeShapeType="1"/>
              <a:stCxn id="10" idx="0"/>
              <a:endCxn id="7" idx="2"/>
            </p:cNvCxnSpPr>
            <p:nvPr/>
          </p:nvCxnSpPr>
          <p:spPr bwMode="auto">
            <a:xfrm rot="5400000" flipH="1">
              <a:off x="2719" y="1719"/>
              <a:ext cx="144" cy="1007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8" name="_s43018"/>
            <p:cNvCxnSpPr>
              <a:cxnSpLocks noChangeShapeType="1"/>
              <a:stCxn id="9" idx="0"/>
              <a:endCxn id="7" idx="2"/>
            </p:cNvCxnSpPr>
            <p:nvPr/>
          </p:nvCxnSpPr>
          <p:spPr bwMode="auto">
            <a:xfrm rot="16200000">
              <a:off x="2216" y="2222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19" name="_s43019"/>
            <p:cNvCxnSpPr>
              <a:cxnSpLocks noChangeShapeType="1"/>
              <a:stCxn id="8" idx="0"/>
              <a:endCxn id="7" idx="2"/>
            </p:cNvCxnSpPr>
            <p:nvPr/>
          </p:nvCxnSpPr>
          <p:spPr bwMode="auto">
            <a:xfrm rot="16200000">
              <a:off x="1712" y="1719"/>
              <a:ext cx="144" cy="1007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0" name="_s43020"/>
            <p:cNvCxnSpPr>
              <a:cxnSpLocks noChangeShapeType="1"/>
              <a:stCxn id="14" idx="0"/>
              <a:endCxn id="4" idx="2"/>
            </p:cNvCxnSpPr>
            <p:nvPr/>
          </p:nvCxnSpPr>
          <p:spPr bwMode="auto">
            <a:xfrm rot="5400000" flipH="1">
              <a:off x="2900" y="602"/>
              <a:ext cx="144" cy="1513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1" name="_s43021"/>
            <p:cNvCxnSpPr>
              <a:cxnSpLocks noChangeShapeType="1"/>
              <a:stCxn id="13" idx="0"/>
              <a:endCxn id="4" idx="2"/>
            </p:cNvCxnSpPr>
            <p:nvPr/>
          </p:nvCxnSpPr>
          <p:spPr bwMode="auto">
            <a:xfrm rot="5400000" flipH="1">
              <a:off x="2396" y="1106"/>
              <a:ext cx="144" cy="505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2" name="_s43022"/>
            <p:cNvCxnSpPr>
              <a:cxnSpLocks noChangeShapeType="1"/>
              <a:stCxn id="7" idx="1"/>
              <a:endCxn id="5" idx="2"/>
            </p:cNvCxnSpPr>
            <p:nvPr/>
          </p:nvCxnSpPr>
          <p:spPr bwMode="auto">
            <a:xfrm rot="10800000">
              <a:off x="704" y="1719"/>
              <a:ext cx="1151" cy="28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3" name="_s43023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1892" y="1107"/>
              <a:ext cx="144" cy="503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024" name="_s43024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388" y="603"/>
              <a:ext cx="144" cy="1511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43025"/>
            <p:cNvSpPr>
              <a:spLocks noChangeArrowheads="1"/>
            </p:cNvSpPr>
            <p:nvPr/>
          </p:nvSpPr>
          <p:spPr bwMode="auto">
            <a:xfrm>
              <a:off x="1783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President</a:t>
              </a:r>
            </a:p>
          </p:txBody>
        </p:sp>
        <p:sp>
          <p:nvSpPr>
            <p:cNvPr id="5" name="_s43026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Projects</a:t>
              </a:r>
            </a:p>
          </p:txBody>
        </p:sp>
        <p:sp>
          <p:nvSpPr>
            <p:cNvPr id="6" name="_s43027"/>
            <p:cNvSpPr>
              <a:spLocks noChangeArrowheads="1"/>
            </p:cNvSpPr>
            <p:nvPr/>
          </p:nvSpPr>
          <p:spPr bwMode="auto">
            <a:xfrm>
              <a:off x="1280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Sales Service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_s43028"/>
            <p:cNvSpPr>
              <a:spLocks noChangeArrowheads="1"/>
            </p:cNvSpPr>
            <p:nvPr/>
          </p:nvSpPr>
          <p:spPr bwMode="auto">
            <a:xfrm>
              <a:off x="1855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One</a:t>
              </a:r>
            </a:p>
          </p:txBody>
        </p:sp>
        <p:sp>
          <p:nvSpPr>
            <p:cNvPr id="8" name="_s43029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Senior 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As Project Leader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25 %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9" name="_s43030"/>
            <p:cNvSpPr>
              <a:spLocks noChangeArrowheads="1"/>
            </p:cNvSpPr>
            <p:nvPr/>
          </p:nvSpPr>
          <p:spPr bwMode="auto">
            <a:xfrm>
              <a:off x="1856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90%</a:t>
              </a:r>
            </a:p>
          </p:txBody>
        </p:sp>
        <p:sp>
          <p:nvSpPr>
            <p:cNvPr id="10" name="_s43031"/>
            <p:cNvSpPr>
              <a:spLocks noChangeArrowheads="1"/>
            </p:cNvSpPr>
            <p:nvPr/>
          </p:nvSpPr>
          <p:spPr bwMode="auto">
            <a:xfrm>
              <a:off x="2863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45%</a:t>
              </a:r>
            </a:p>
          </p:txBody>
        </p:sp>
        <p:sp>
          <p:nvSpPr>
            <p:cNvPr id="13" name="_s43032"/>
            <p:cNvSpPr>
              <a:spLocks noChangeArrowheads="1"/>
            </p:cNvSpPr>
            <p:nvPr/>
          </p:nvSpPr>
          <p:spPr bwMode="auto">
            <a:xfrm>
              <a:off x="2288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14" name="_s43033"/>
            <p:cNvSpPr>
              <a:spLocks noChangeArrowheads="1"/>
            </p:cNvSpPr>
            <p:nvPr/>
          </p:nvSpPr>
          <p:spPr bwMode="auto">
            <a:xfrm>
              <a:off x="3296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Services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</p:txBody>
        </p:sp>
        <p:sp>
          <p:nvSpPr>
            <p:cNvPr id="15" name="_s43034"/>
            <p:cNvSpPr>
              <a:spLocks noChangeArrowheads="1"/>
            </p:cNvSpPr>
            <p:nvPr/>
          </p:nvSpPr>
          <p:spPr bwMode="auto">
            <a:xfrm>
              <a:off x="1855" y="2727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Two</a:t>
              </a:r>
            </a:p>
          </p:txBody>
        </p:sp>
        <p:sp>
          <p:nvSpPr>
            <p:cNvPr id="16" name="_s43035"/>
            <p:cNvSpPr>
              <a:spLocks noChangeArrowheads="1"/>
            </p:cNvSpPr>
            <p:nvPr/>
          </p:nvSpPr>
          <p:spPr bwMode="auto">
            <a:xfrm>
              <a:off x="848" y="3159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Senior Consultant 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As Project Leader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25%</a:t>
              </a:r>
            </a:p>
          </p:txBody>
        </p:sp>
        <p:sp>
          <p:nvSpPr>
            <p:cNvPr id="17" name="_s43036"/>
            <p:cNvSpPr>
              <a:spLocks noChangeArrowheads="1"/>
            </p:cNvSpPr>
            <p:nvPr/>
          </p:nvSpPr>
          <p:spPr bwMode="auto">
            <a:xfrm>
              <a:off x="1855" y="3159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45 %</a:t>
              </a:r>
            </a:p>
          </p:txBody>
        </p:sp>
        <p:sp>
          <p:nvSpPr>
            <p:cNvPr id="18" name="_s43037"/>
            <p:cNvSpPr>
              <a:spLocks noChangeArrowheads="1"/>
            </p:cNvSpPr>
            <p:nvPr/>
          </p:nvSpPr>
          <p:spPr bwMode="auto">
            <a:xfrm>
              <a:off x="2862" y="3159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8FEA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Consultant 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60 %</a:t>
              </a:r>
            </a:p>
          </p:txBody>
        </p:sp>
      </p:grpSp>
      <p:sp>
        <p:nvSpPr>
          <p:cNvPr id="43038" name="_s1061"/>
          <p:cNvSpPr>
            <a:spLocks noChangeArrowheads="1"/>
          </p:cNvSpPr>
          <p:nvPr/>
        </p:nvSpPr>
        <p:spPr bwMode="auto">
          <a:xfrm>
            <a:off x="7451725" y="5518150"/>
            <a:ext cx="1241425" cy="490538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2</a:t>
            </a:r>
          </a:p>
        </p:txBody>
      </p:sp>
      <p:sp>
        <p:nvSpPr>
          <p:cNvPr id="43039" name="_s1061"/>
          <p:cNvSpPr>
            <a:spLocks noChangeArrowheads="1"/>
          </p:cNvSpPr>
          <p:nvPr/>
        </p:nvSpPr>
        <p:spPr bwMode="auto">
          <a:xfrm>
            <a:off x="6948488" y="5157788"/>
            <a:ext cx="1241425" cy="490537"/>
          </a:xfrm>
          <a:prstGeom prst="roundRect">
            <a:avLst>
              <a:gd name="adj" fmla="val 16667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1</a:t>
            </a:r>
          </a:p>
        </p:txBody>
      </p:sp>
      <p:sp>
        <p:nvSpPr>
          <p:cNvPr id="43041" name="_s1061"/>
          <p:cNvSpPr>
            <a:spLocks noChangeArrowheads="1"/>
          </p:cNvSpPr>
          <p:nvPr/>
        </p:nvSpPr>
        <p:spPr bwMode="auto">
          <a:xfrm>
            <a:off x="7902575" y="4510088"/>
            <a:ext cx="1241425" cy="4905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C</a:t>
            </a:r>
          </a:p>
        </p:txBody>
      </p:sp>
      <p:sp>
        <p:nvSpPr>
          <p:cNvPr id="43042" name="_s1061"/>
          <p:cNvSpPr>
            <a:spLocks noChangeArrowheads="1"/>
          </p:cNvSpPr>
          <p:nvPr/>
        </p:nvSpPr>
        <p:spPr bwMode="auto">
          <a:xfrm>
            <a:off x="7451725" y="4149725"/>
            <a:ext cx="1241425" cy="4905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B</a:t>
            </a:r>
          </a:p>
        </p:txBody>
      </p:sp>
      <p:sp>
        <p:nvSpPr>
          <p:cNvPr id="43043" name="_s1061"/>
          <p:cNvSpPr>
            <a:spLocks noChangeArrowheads="1"/>
          </p:cNvSpPr>
          <p:nvPr/>
        </p:nvSpPr>
        <p:spPr bwMode="auto">
          <a:xfrm>
            <a:off x="6948488" y="3789363"/>
            <a:ext cx="1241425" cy="4905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de-DE" sz="800" b="1"/>
              <a:t>External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FE3F2-C9AA-4BB6-8FAE-74FA1F9D919E}" type="slidenum">
              <a:rPr lang="de-DE"/>
              <a:pPr/>
              <a:t>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1419423" y="2060848"/>
            <a:ext cx="6365845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dirty="0" smtClean="0"/>
              <a:t>TOC</a:t>
            </a:r>
          </a:p>
          <a:p>
            <a:endParaRPr lang="de-DE" sz="24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smtClean="0"/>
              <a:t>Project </a:t>
            </a:r>
            <a:r>
              <a:rPr lang="de-DE" sz="2400" dirty="0" err="1" smtClean="0"/>
              <a:t>Organization</a:t>
            </a:r>
            <a:r>
              <a:rPr lang="de-DE" sz="2400" dirty="0" smtClean="0"/>
              <a:t>  </a:t>
            </a:r>
            <a:r>
              <a:rPr lang="de-DE" sz="2400" dirty="0" err="1" smtClean="0"/>
              <a:t>according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PMBOK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smtClean="0"/>
              <a:t>Project </a:t>
            </a:r>
            <a:r>
              <a:rPr lang="de-DE" sz="2400" dirty="0" err="1" smtClean="0"/>
              <a:t>Organization</a:t>
            </a:r>
            <a:r>
              <a:rPr lang="de-DE" sz="2400" dirty="0" smtClean="0"/>
              <a:t> im SME </a:t>
            </a:r>
            <a:r>
              <a:rPr lang="de-DE" sz="2400" dirty="0" err="1" smtClean="0"/>
              <a:t>companies</a:t>
            </a:r>
            <a:endParaRPr lang="de-DE" sz="2400" dirty="0" smtClean="0"/>
          </a:p>
          <a:p>
            <a:endParaRPr lang="de-DE" sz="2400" dirty="0" smtClean="0"/>
          </a:p>
          <a:p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73DCA-0207-4A5C-BB91-BE00864141AF}" type="slidenum">
              <a:rPr lang="de-DE"/>
              <a:pPr/>
              <a:t>20</a:t>
            </a:fld>
            <a:endParaRPr lang="de-DE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981075"/>
            <a:ext cx="8229600" cy="481013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de-DE" sz="2400" b="1" dirty="0"/>
              <a:t>Company ABC – </a:t>
            </a:r>
            <a:r>
              <a:rPr lang="de-DE" sz="2400" b="1" dirty="0" err="1"/>
              <a:t>Partially</a:t>
            </a:r>
            <a:r>
              <a:rPr lang="de-DE" sz="2400" b="1" dirty="0"/>
              <a:t> </a:t>
            </a:r>
            <a:r>
              <a:rPr lang="de-DE" sz="2400" b="1" dirty="0" err="1"/>
              <a:t>Projectized</a:t>
            </a:r>
            <a:r>
              <a:rPr lang="de-DE" sz="2400" b="1" dirty="0"/>
              <a:t> </a:t>
            </a:r>
            <a:r>
              <a:rPr lang="de-DE" sz="2400" b="1" dirty="0" err="1"/>
              <a:t>Structure</a:t>
            </a: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000" dirty="0">
                <a:solidFill>
                  <a:schemeClr val="tx1"/>
                </a:solidFill>
              </a:rPr>
              <a:t>Project </a:t>
            </a:r>
            <a:r>
              <a:rPr lang="de-DE" sz="2000" dirty="0" err="1">
                <a:solidFill>
                  <a:schemeClr val="tx1"/>
                </a:solidFill>
              </a:rPr>
              <a:t>manager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has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line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authority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over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team</a:t>
            </a:r>
            <a:r>
              <a:rPr lang="de-DE" sz="2000" dirty="0">
                <a:solidFill>
                  <a:schemeClr val="tx1"/>
                </a:solidFill>
              </a:rPr>
              <a:t> </a:t>
            </a:r>
            <a:r>
              <a:rPr lang="de-DE" sz="2000" dirty="0" err="1">
                <a:solidFill>
                  <a:schemeClr val="tx1"/>
                </a:solidFill>
              </a:rPr>
              <a:t>members</a:t>
            </a:r>
            <a:r>
              <a:rPr lang="de-DE" sz="2000" dirty="0">
                <a:solidFill>
                  <a:schemeClr val="tx1"/>
                </a:solidFill>
              </a:rPr>
              <a:t/>
            </a:r>
            <a:br>
              <a:rPr lang="de-DE" sz="2000" dirty="0">
                <a:solidFill>
                  <a:schemeClr val="tx1"/>
                </a:solidFill>
              </a:rPr>
            </a:br>
            <a:endParaRPr lang="de-DE" sz="2000" dirty="0">
              <a:solidFill>
                <a:schemeClr val="tx1"/>
              </a:solidFill>
            </a:endParaRPr>
          </a:p>
        </p:txBody>
      </p:sp>
      <p:grpSp>
        <p:nvGrpSpPr>
          <p:cNvPr id="2" name="Organization Chart 3"/>
          <p:cNvGrpSpPr>
            <a:grpSpLocks/>
          </p:cNvGrpSpPr>
          <p:nvPr/>
        </p:nvGrpSpPr>
        <p:grpSpPr bwMode="auto">
          <a:xfrm>
            <a:off x="433477" y="1810822"/>
            <a:ext cx="8208963" cy="4464050"/>
            <a:chOff x="272" y="999"/>
            <a:chExt cx="4895" cy="2878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272" y="999"/>
              <a:ext cx="4895" cy="2878"/>
            </a:xfrm>
            <a:prstGeom prst="rect">
              <a:avLst/>
            </a:prstGeom>
            <a:solidFill>
              <a:srgbClr val="FFFF99"/>
            </a:solidFill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cxnSp>
          <p:nvCxnSpPr>
            <p:cNvPr id="20485" name="_s20485"/>
            <p:cNvCxnSpPr>
              <a:cxnSpLocks noChangeShapeType="1"/>
              <a:stCxn id="18" idx="1"/>
              <a:endCxn id="13" idx="2"/>
            </p:cNvCxnSpPr>
            <p:nvPr/>
          </p:nvCxnSpPr>
          <p:spPr bwMode="auto">
            <a:xfrm rot="10800000">
              <a:off x="3295" y="2583"/>
              <a:ext cx="143" cy="719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6" name="_s20486"/>
            <p:cNvCxnSpPr>
              <a:cxnSpLocks noChangeShapeType="1"/>
              <a:stCxn id="17" idx="1"/>
              <a:endCxn id="13" idx="2"/>
            </p:cNvCxnSpPr>
            <p:nvPr/>
          </p:nvCxnSpPr>
          <p:spPr bwMode="auto">
            <a:xfrm rot="10800000">
              <a:off x="3295" y="2583"/>
              <a:ext cx="143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7" name="_s20487"/>
            <p:cNvCxnSpPr>
              <a:cxnSpLocks noChangeShapeType="1"/>
              <a:stCxn id="16" idx="1"/>
              <a:endCxn id="5" idx="2"/>
            </p:cNvCxnSpPr>
            <p:nvPr/>
          </p:nvCxnSpPr>
          <p:spPr bwMode="auto">
            <a:xfrm rot="10800000">
              <a:off x="705" y="1719"/>
              <a:ext cx="1150" cy="2015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8" name="_s20488"/>
            <p:cNvCxnSpPr>
              <a:cxnSpLocks noChangeShapeType="1"/>
              <a:stCxn id="13" idx="0"/>
              <a:endCxn id="8" idx="2"/>
            </p:cNvCxnSpPr>
            <p:nvPr/>
          </p:nvCxnSpPr>
          <p:spPr bwMode="auto">
            <a:xfrm rot="5400000" flipH="1">
              <a:off x="2719" y="1719"/>
              <a:ext cx="144" cy="1008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9" name="_s20489"/>
            <p:cNvCxnSpPr>
              <a:cxnSpLocks noChangeShapeType="1"/>
              <a:stCxn id="12" idx="0"/>
              <a:endCxn id="8" idx="2"/>
            </p:cNvCxnSpPr>
            <p:nvPr/>
          </p:nvCxnSpPr>
          <p:spPr bwMode="auto">
            <a:xfrm rot="16200000">
              <a:off x="2216" y="2222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0" name="_s20490"/>
            <p:cNvCxnSpPr>
              <a:cxnSpLocks noChangeShapeType="1"/>
              <a:stCxn id="9" idx="0"/>
              <a:endCxn id="8" idx="2"/>
            </p:cNvCxnSpPr>
            <p:nvPr/>
          </p:nvCxnSpPr>
          <p:spPr bwMode="auto">
            <a:xfrm rot="16200000">
              <a:off x="1712" y="1719"/>
              <a:ext cx="144" cy="1007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1" name="_s20491"/>
            <p:cNvCxnSpPr>
              <a:cxnSpLocks noChangeShapeType="1"/>
              <a:stCxn id="15" idx="0"/>
              <a:endCxn id="4" idx="2"/>
            </p:cNvCxnSpPr>
            <p:nvPr/>
          </p:nvCxnSpPr>
          <p:spPr bwMode="auto">
            <a:xfrm rot="5400000" flipH="1">
              <a:off x="3655" y="351"/>
              <a:ext cx="144" cy="2016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2" name="_s20492"/>
            <p:cNvCxnSpPr>
              <a:cxnSpLocks noChangeShapeType="1"/>
              <a:stCxn id="14" idx="0"/>
              <a:endCxn id="4" idx="2"/>
            </p:cNvCxnSpPr>
            <p:nvPr/>
          </p:nvCxnSpPr>
          <p:spPr bwMode="auto">
            <a:xfrm rot="5400000" flipH="1">
              <a:off x="3152" y="854"/>
              <a:ext cx="144" cy="1009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3" name="_s20493"/>
            <p:cNvCxnSpPr>
              <a:cxnSpLocks noChangeShapeType="1"/>
              <a:stCxn id="8" idx="1"/>
              <a:endCxn id="5" idx="2"/>
            </p:cNvCxnSpPr>
            <p:nvPr/>
          </p:nvCxnSpPr>
          <p:spPr bwMode="auto">
            <a:xfrm rot="10800000">
              <a:off x="705" y="1719"/>
              <a:ext cx="1150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4" name="_s20494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5400000" flipH="1">
              <a:off x="2648" y="1358"/>
              <a:ext cx="144" cy="1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5" name="_s20495"/>
            <p:cNvCxnSpPr>
              <a:cxnSpLocks noChangeShapeType="1"/>
              <a:stCxn id="6" idx="0"/>
              <a:endCxn id="4" idx="2"/>
            </p:cNvCxnSpPr>
            <p:nvPr/>
          </p:nvCxnSpPr>
          <p:spPr bwMode="auto">
            <a:xfrm rot="16200000">
              <a:off x="2144" y="856"/>
              <a:ext cx="144" cy="1006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96" name="_s20496"/>
            <p:cNvCxnSpPr>
              <a:cxnSpLocks noChangeShapeType="1"/>
              <a:stCxn id="5" idx="0"/>
              <a:endCxn id="4" idx="2"/>
            </p:cNvCxnSpPr>
            <p:nvPr/>
          </p:nvCxnSpPr>
          <p:spPr bwMode="auto">
            <a:xfrm rot="16200000">
              <a:off x="1640" y="352"/>
              <a:ext cx="144" cy="2014"/>
            </a:xfrm>
            <a:prstGeom prst="bentConnector3">
              <a:avLst>
                <a:gd name="adj1" fmla="val 50356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" name="_s20497"/>
            <p:cNvSpPr>
              <a:spLocks noChangeArrowheads="1"/>
            </p:cNvSpPr>
            <p:nvPr/>
          </p:nvSpPr>
          <p:spPr bwMode="auto">
            <a:xfrm>
              <a:off x="2287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President</a:t>
              </a:r>
            </a:p>
          </p:txBody>
        </p:sp>
        <p:sp>
          <p:nvSpPr>
            <p:cNvPr id="5" name="_s20498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Projects</a:t>
              </a:r>
            </a:p>
          </p:txBody>
        </p:sp>
        <p:sp>
          <p:nvSpPr>
            <p:cNvPr id="6" name="_s20499"/>
            <p:cNvSpPr>
              <a:spLocks noChangeArrowheads="1"/>
            </p:cNvSpPr>
            <p:nvPr/>
          </p:nvSpPr>
          <p:spPr bwMode="auto">
            <a:xfrm>
              <a:off x="1280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Marketing &amp; Sales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Service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7" name="_s20500"/>
            <p:cNvSpPr>
              <a:spLocks noChangeArrowheads="1"/>
            </p:cNvSpPr>
            <p:nvPr/>
          </p:nvSpPr>
          <p:spPr bwMode="auto">
            <a:xfrm>
              <a:off x="2288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Research &amp;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Development</a:t>
              </a:r>
            </a:p>
          </p:txBody>
        </p:sp>
        <p:sp>
          <p:nvSpPr>
            <p:cNvPr id="8" name="_s20501"/>
            <p:cNvSpPr>
              <a:spLocks noChangeArrowheads="1"/>
            </p:cNvSpPr>
            <p:nvPr/>
          </p:nvSpPr>
          <p:spPr bwMode="auto">
            <a:xfrm>
              <a:off x="1855" y="186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New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 Plant</a:t>
              </a:r>
            </a:p>
          </p:txBody>
        </p:sp>
        <p:sp>
          <p:nvSpPr>
            <p:cNvPr id="9" name="_s20502"/>
            <p:cNvSpPr>
              <a:spLocks noChangeArrowheads="1"/>
            </p:cNvSpPr>
            <p:nvPr/>
          </p:nvSpPr>
          <p:spPr bwMode="auto">
            <a:xfrm>
              <a:off x="848" y="2295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Production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12" name="_s20503"/>
            <p:cNvSpPr>
              <a:spLocks noChangeArrowheads="1"/>
            </p:cNvSpPr>
            <p:nvPr/>
          </p:nvSpPr>
          <p:spPr bwMode="auto">
            <a:xfrm>
              <a:off x="1856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13" name="_s20504"/>
            <p:cNvSpPr>
              <a:spLocks noChangeArrowheads="1"/>
            </p:cNvSpPr>
            <p:nvPr/>
          </p:nvSpPr>
          <p:spPr bwMode="auto">
            <a:xfrm>
              <a:off x="2863" y="229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Services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</p:txBody>
        </p:sp>
        <p:sp>
          <p:nvSpPr>
            <p:cNvPr id="14" name="_s20505"/>
            <p:cNvSpPr>
              <a:spLocks noChangeArrowheads="1"/>
            </p:cNvSpPr>
            <p:nvPr/>
          </p:nvSpPr>
          <p:spPr bwMode="auto">
            <a:xfrm>
              <a:off x="3296" y="1431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 Finance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Accounting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Controlling</a:t>
              </a:r>
            </a:p>
          </p:txBody>
        </p:sp>
        <p:sp>
          <p:nvSpPr>
            <p:cNvPr id="15" name="_s20506"/>
            <p:cNvSpPr>
              <a:spLocks noChangeArrowheads="1"/>
            </p:cNvSpPr>
            <p:nvPr/>
          </p:nvSpPr>
          <p:spPr bwMode="auto">
            <a:xfrm>
              <a:off x="4304" y="1431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VP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Services &amp;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Administration</a:t>
              </a:r>
            </a:p>
          </p:txBody>
        </p:sp>
        <p:sp>
          <p:nvSpPr>
            <p:cNvPr id="16" name="_s20507"/>
            <p:cNvSpPr>
              <a:spLocks noChangeArrowheads="1"/>
            </p:cNvSpPr>
            <p:nvPr/>
          </p:nvSpPr>
          <p:spPr bwMode="auto">
            <a:xfrm>
              <a:off x="1855" y="3589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Project # 2</a:t>
              </a:r>
            </a:p>
          </p:txBody>
        </p:sp>
        <p:sp>
          <p:nvSpPr>
            <p:cNvPr id="17" name="_s20508"/>
            <p:cNvSpPr>
              <a:spLocks noChangeArrowheads="1"/>
            </p:cNvSpPr>
            <p:nvPr/>
          </p:nvSpPr>
          <p:spPr bwMode="auto">
            <a:xfrm>
              <a:off x="3438" y="2727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IT &amp; Organisation</a:t>
              </a:r>
            </a:p>
          </p:txBody>
        </p:sp>
        <p:sp>
          <p:nvSpPr>
            <p:cNvPr id="18" name="_s20509"/>
            <p:cNvSpPr>
              <a:spLocks noChangeArrowheads="1"/>
            </p:cNvSpPr>
            <p:nvPr/>
          </p:nvSpPr>
          <p:spPr bwMode="auto">
            <a:xfrm>
              <a:off x="3438" y="3158"/>
              <a:ext cx="863" cy="28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DE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Procurement</a:t>
              </a:r>
            </a:p>
          </p:txBody>
        </p:sp>
      </p:grpSp>
      <p:sp>
        <p:nvSpPr>
          <p:cNvPr id="20510" name="Line 30"/>
          <p:cNvSpPr>
            <a:spLocks noChangeShapeType="1"/>
          </p:cNvSpPr>
          <p:nvPr/>
        </p:nvSpPr>
        <p:spPr bwMode="auto">
          <a:xfrm flipH="1">
            <a:off x="6227763" y="2781300"/>
            <a:ext cx="1657350" cy="792163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 flipH="1">
            <a:off x="4427538" y="2781300"/>
            <a:ext cx="1514475" cy="935038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512" name="Line 32"/>
          <p:cNvSpPr>
            <a:spLocks noChangeShapeType="1"/>
          </p:cNvSpPr>
          <p:nvPr/>
        </p:nvSpPr>
        <p:spPr bwMode="auto">
          <a:xfrm flipH="1">
            <a:off x="2627313" y="2781300"/>
            <a:ext cx="73025" cy="935038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513" name="Line 33"/>
          <p:cNvSpPr>
            <a:spLocks noChangeShapeType="1"/>
          </p:cNvSpPr>
          <p:nvPr/>
        </p:nvSpPr>
        <p:spPr bwMode="auto">
          <a:xfrm>
            <a:off x="6659563" y="5805488"/>
            <a:ext cx="576262" cy="0"/>
          </a:xfrm>
          <a:prstGeom prst="line">
            <a:avLst/>
          </a:prstGeom>
          <a:noFill/>
          <a:ln w="5715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20514" name="Text Box 34"/>
          <p:cNvSpPr txBox="1">
            <a:spLocks noChangeArrowheads="1"/>
          </p:cNvSpPr>
          <p:nvPr/>
        </p:nvSpPr>
        <p:spPr bwMode="auto">
          <a:xfrm>
            <a:off x="5703888" y="5681663"/>
            <a:ext cx="908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200"/>
              <a:t>Delegation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E6B2C-677D-4D4B-BC31-9BBED6336D7B}" type="slidenum">
              <a:rPr lang="de-DE"/>
              <a:pPr/>
              <a:t>3</a:t>
            </a:fld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123950"/>
            <a:ext cx="81915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A61AF-360D-4042-8BE5-485D921BD777}" type="slidenum">
              <a:rPr lang="de-DE"/>
              <a:pPr/>
              <a:t>4</a:t>
            </a:fld>
            <a:endParaRPr lang="de-DE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1076325"/>
            <a:ext cx="8048625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9216D-6B99-47EB-BAC3-03338AC618CF}" type="slidenum">
              <a:rPr lang="de-DE"/>
              <a:pPr/>
              <a:t>5</a:t>
            </a:fld>
            <a:endParaRPr lang="de-DE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52500"/>
            <a:ext cx="8077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D4F88-D821-4C2F-BAE8-2358BE6983E0}" type="slidenum">
              <a:rPr lang="de-DE"/>
              <a:pPr/>
              <a:t>6</a:t>
            </a:fld>
            <a:endParaRPr lang="de-DE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63" y="1000125"/>
            <a:ext cx="82200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6D9DE-F35E-4082-A214-CB6E99D52FA2}" type="slidenum">
              <a:rPr lang="de-DE"/>
              <a:pPr/>
              <a:t>7</a:t>
            </a:fld>
            <a:endParaRPr lang="de-DE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947738"/>
            <a:ext cx="813435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CA5CB-BE9B-49B4-9473-F964A8F4729A}" type="slidenum">
              <a:rPr lang="de-DE"/>
              <a:pPr/>
              <a:t>8</a:t>
            </a:fld>
            <a:endParaRPr lang="de-DE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1014413"/>
            <a:ext cx="8096250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EuroMPM Project Organisation</a:t>
            </a:r>
          </a:p>
        </p:txBody>
      </p:sp>
      <p:sp>
        <p:nvSpPr>
          <p:cNvPr id="5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D83B4-C855-4D6E-A27E-4DFC73062F39}" type="slidenum">
              <a:rPr lang="de-DE"/>
              <a:pPr/>
              <a:t>9</a:t>
            </a:fld>
            <a:endParaRPr lang="de-DE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450" y="738188"/>
            <a:ext cx="80391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Microsoft Office PowerPoint</Application>
  <PresentationFormat>Bildschirmpräsentation (4:3)</PresentationFormat>
  <Paragraphs>410</Paragraphs>
  <Slides>20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Standarddesign</vt:lpstr>
      <vt:lpstr>Project Organisation 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Company ABC</vt:lpstr>
      <vt:lpstr>Company ABC</vt:lpstr>
      <vt:lpstr>Company ABC</vt:lpstr>
      <vt:lpstr>Company ABC</vt:lpstr>
      <vt:lpstr>Company ABC</vt:lpstr>
      <vt:lpstr>Projectized Company Structure Project manager has line authority over team members </vt:lpstr>
      <vt:lpstr>Projectized Company Structure Project manager has line authority over team members </vt:lpstr>
      <vt:lpstr>A Small Consulting Company Project manager has line authority over team members </vt:lpstr>
      <vt:lpstr>A Small Consulting Company Project manager has line authority over team members </vt:lpstr>
      <vt:lpstr>Company ABC – Partially Projectized Structure Project manager has line authority over team members </vt:lpstr>
    </vt:vector>
  </TitlesOfParts>
  <Company>FH-Dortmund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Prof. Dr. Dr. Reusch</dc:creator>
  <cp:lastModifiedBy>Reusch</cp:lastModifiedBy>
  <cp:revision>18</cp:revision>
  <dcterms:created xsi:type="dcterms:W3CDTF">2007-02-19T09:11:48Z</dcterms:created>
  <dcterms:modified xsi:type="dcterms:W3CDTF">2015-01-17T18:49:49Z</dcterms:modified>
</cp:coreProperties>
</file>